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handoutMasterIdLst>
    <p:handoutMasterId r:id="rId7"/>
  </p:handoutMasterIdLst>
  <p:sldIdLst>
    <p:sldId id="324" r:id="rId5"/>
  </p:sldIdLst>
  <p:sldSz cx="6858000" cy="12192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99" userDrawn="1">
          <p15:clr>
            <a:srgbClr val="A4A3A4"/>
          </p15:clr>
        </p15:guide>
        <p15:guide id="2" pos="230" userDrawn="1">
          <p15:clr>
            <a:srgbClr val="A4A3A4"/>
          </p15:clr>
        </p15:guide>
        <p15:guide id="3" orient="horz" pos="6955" userDrawn="1">
          <p15:clr>
            <a:srgbClr val="A4A3A4"/>
          </p15:clr>
        </p15:guide>
        <p15:guide id="4" pos="4091" userDrawn="1">
          <p15:clr>
            <a:srgbClr val="A4A3A4"/>
          </p15:clr>
        </p15:guide>
        <p15:guide id="5" orient="horz" pos="294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E25E649-3F16-4E02-A733-19D2CDBF48F0}">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5366" autoAdjust="0"/>
  </p:normalViewPr>
  <p:slideViewPr>
    <p:cSldViewPr snapToGrid="0">
      <p:cViewPr varScale="1">
        <p:scale>
          <a:sx n="61" d="100"/>
          <a:sy n="61" d="100"/>
        </p:scale>
        <p:origin x="3528" y="138"/>
      </p:cViewPr>
      <p:guideLst>
        <p:guide orient="horz" pos="3499"/>
        <p:guide pos="230"/>
        <p:guide orient="horz" pos="6955"/>
        <p:guide pos="4091"/>
        <p:guide orient="horz" pos="2944"/>
      </p:guideLst>
    </p:cSldViewPr>
  </p:slideViewPr>
  <p:outlineViewPr>
    <p:cViewPr>
      <p:scale>
        <a:sx n="33" d="100"/>
        <a:sy n="33" d="100"/>
      </p:scale>
      <p:origin x="0" y="-4886"/>
    </p:cViewPr>
  </p:outlineViewPr>
  <p:notesTextViewPr>
    <p:cViewPr>
      <p:scale>
        <a:sx n="3" d="2"/>
        <a:sy n="3" d="2"/>
      </p:scale>
      <p:origin x="0" y="0"/>
    </p:cViewPr>
  </p:notesTextViewPr>
  <p:sorterViewPr>
    <p:cViewPr>
      <p:scale>
        <a:sx n="110" d="100"/>
        <a:sy n="110" d="100"/>
      </p:scale>
      <p:origin x="0" y="-965"/>
    </p:cViewPr>
  </p:sorter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491AB1A-C669-4C56-AA7A-D7DE065A4843}" type="datetime1">
              <a:rPr lang="en-GB" smtClean="0"/>
              <a:t>13/01/2025</a:t>
            </a:fld>
            <a:endParaRPr lang="en-GB" dirty="0"/>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82C0B10-7CAE-41E4-AB02-7E8B1FF2B898}" type="slidenum">
              <a:rPr lang="en-GB" smtClean="0"/>
              <a:t>‹#›</a:t>
            </a:fld>
            <a:endParaRPr lang="en-GB"/>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5046ED-6F38-493D-8BA0-9E754A816323}" type="datetime1">
              <a:rPr lang="en-GB" smtClean="0"/>
              <a:pPr/>
              <a:t>13/01/2025</a:t>
            </a:fld>
            <a:endParaRPr lang="en-GB" dirty="0"/>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530193B-564F-4854-8A52-728F3FB19C85}" type="slidenum">
              <a:rPr lang="en-GB" noProof="0" smtClean="0"/>
              <a:t>‹#›</a:t>
            </a:fld>
            <a:endParaRPr lang="en-GB" noProof="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60638" y="1143000"/>
            <a:ext cx="1736725" cy="3086100"/>
          </a:xfrm>
        </p:spPr>
      </p:sp>
      <p:sp>
        <p:nvSpPr>
          <p:cNvPr id="3" name="Notes Placeholder 2"/>
          <p:cNvSpPr>
            <a:spLocks noGrp="1"/>
          </p:cNvSpPr>
          <p:nvPr>
            <p:ph type="body" idx="1"/>
          </p:nvPr>
        </p:nvSpPr>
        <p:spPr/>
        <p:txBody>
          <a:bodyPr rtlCol="0"/>
          <a:lstStyle/>
          <a:p>
            <a:pPr rtl="0"/>
            <a:endParaRPr lang="en-GB"/>
          </a:p>
        </p:txBody>
      </p:sp>
      <p:sp>
        <p:nvSpPr>
          <p:cNvPr id="4" name="Slide Number Placeholder 3"/>
          <p:cNvSpPr>
            <a:spLocks noGrp="1"/>
          </p:cNvSpPr>
          <p:nvPr>
            <p:ph type="sldNum" sz="quarter" idx="5"/>
          </p:nvPr>
        </p:nvSpPr>
        <p:spPr/>
        <p:txBody>
          <a:bodyPr rtlCol="0"/>
          <a:lstStyle/>
          <a:p>
            <a:pPr rtl="0"/>
            <a:fld id="{8530193B-564F-4854-8A52-728F3FB19C85}" type="slidenum">
              <a:rPr lang="en-GB" smtClean="0"/>
              <a:t>1</a:t>
            </a:fld>
            <a:endParaRPr lang="en-GB"/>
          </a:p>
        </p:txBody>
      </p:sp>
    </p:spTree>
    <p:extLst>
      <p:ext uri="{BB962C8B-B14F-4D97-AF65-F5344CB8AC3E}">
        <p14:creationId xmlns:p14="http://schemas.microsoft.com/office/powerpoint/2010/main" val="364420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ustom Layout">
    <p:bg>
      <p:bgPr>
        <a:solidFill>
          <a:schemeClr val="tx1"/>
        </a:solidFill>
        <a:effectLst/>
      </p:bgPr>
    </p:bg>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DFA57703-9E4A-48E0-A123-3A5EDC76475C}"/>
              </a:ext>
            </a:extLst>
          </p:cNvPr>
          <p:cNvSpPr>
            <a:spLocks noGrp="1"/>
          </p:cNvSpPr>
          <p:nvPr>
            <p:ph type="pic" sz="quarter" idx="10"/>
          </p:nvPr>
        </p:nvSpPr>
        <p:spPr>
          <a:xfrm>
            <a:off x="0" y="0"/>
            <a:ext cx="6858000" cy="12192000"/>
          </a:xfrm>
          <a:prstGeom prst="rect">
            <a:avLst/>
          </a:prstGeom>
        </p:spPr>
        <p:txBody>
          <a:bodyPr rtlCol="0"/>
          <a:lstStyle/>
          <a:p>
            <a:pPr rtl="0"/>
            <a:r>
              <a:rPr lang="en-US" noProof="0"/>
              <a:t>Click icon to add picture</a:t>
            </a:r>
            <a:endParaRPr lang="en-GB" noProof="0"/>
          </a:p>
        </p:txBody>
      </p:sp>
      <p:sp>
        <p:nvSpPr>
          <p:cNvPr id="6" name="Hexagon 5">
            <a:extLst>
              <a:ext uri="{FF2B5EF4-FFF2-40B4-BE49-F238E27FC236}">
                <a16:creationId xmlns:a16="http://schemas.microsoft.com/office/drawing/2014/main" id="{ED61BFD1-C421-442F-ACC0-868D35B02015}"/>
              </a:ext>
            </a:extLst>
          </p:cNvPr>
          <p:cNvSpPr/>
          <p:nvPr userDrawn="1"/>
        </p:nvSpPr>
        <p:spPr>
          <a:xfrm>
            <a:off x="1781101" y="1606195"/>
            <a:ext cx="3295798" cy="8979614"/>
          </a:xfrm>
          <a:prstGeom prst="hexagon">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4" name="Hexagon 13">
            <a:extLst>
              <a:ext uri="{FF2B5EF4-FFF2-40B4-BE49-F238E27FC236}">
                <a16:creationId xmlns:a16="http://schemas.microsoft.com/office/drawing/2014/main" id="{89B16BC3-CBF9-4BF0-A37A-9F2BB89BED54}"/>
              </a:ext>
            </a:extLst>
          </p:cNvPr>
          <p:cNvSpPr/>
          <p:nvPr userDrawn="1"/>
        </p:nvSpPr>
        <p:spPr>
          <a:xfrm>
            <a:off x="4485532" y="10228498"/>
            <a:ext cx="366532" cy="998642"/>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6" name="Hexagon 15">
            <a:extLst>
              <a:ext uri="{FF2B5EF4-FFF2-40B4-BE49-F238E27FC236}">
                <a16:creationId xmlns:a16="http://schemas.microsoft.com/office/drawing/2014/main" id="{80EA9ECE-F57C-4B25-AD19-4F78933A61EC}"/>
              </a:ext>
            </a:extLst>
          </p:cNvPr>
          <p:cNvSpPr/>
          <p:nvPr userDrawn="1"/>
        </p:nvSpPr>
        <p:spPr>
          <a:xfrm>
            <a:off x="1268730" y="4892096"/>
            <a:ext cx="441870" cy="1203904"/>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8" name="Hexagon 17">
            <a:extLst>
              <a:ext uri="{FF2B5EF4-FFF2-40B4-BE49-F238E27FC236}">
                <a16:creationId xmlns:a16="http://schemas.microsoft.com/office/drawing/2014/main" id="{DCBDF4EA-BFFB-460D-B9A8-45C097E920DA}"/>
              </a:ext>
            </a:extLst>
          </p:cNvPr>
          <p:cNvSpPr/>
          <p:nvPr userDrawn="1"/>
        </p:nvSpPr>
        <p:spPr>
          <a:xfrm>
            <a:off x="4512253" y="1193892"/>
            <a:ext cx="220935" cy="601954"/>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20" name="Hexagon 19">
            <a:extLst>
              <a:ext uri="{FF2B5EF4-FFF2-40B4-BE49-F238E27FC236}">
                <a16:creationId xmlns:a16="http://schemas.microsoft.com/office/drawing/2014/main" id="{AB15A15E-528E-4041-8E63-65C0D0398F3A}"/>
              </a:ext>
            </a:extLst>
          </p:cNvPr>
          <p:cNvSpPr/>
          <p:nvPr userDrawn="1"/>
        </p:nvSpPr>
        <p:spPr>
          <a:xfrm>
            <a:off x="1144912" y="5945511"/>
            <a:ext cx="110468" cy="300978"/>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2" name="Title 1">
            <a:extLst>
              <a:ext uri="{FF2B5EF4-FFF2-40B4-BE49-F238E27FC236}">
                <a16:creationId xmlns:a16="http://schemas.microsoft.com/office/drawing/2014/main" id="{A7A620BD-CFAD-4100-8C9F-494D15A0A900}"/>
              </a:ext>
            </a:extLst>
          </p:cNvPr>
          <p:cNvSpPr>
            <a:spLocks noGrp="1"/>
          </p:cNvSpPr>
          <p:nvPr>
            <p:ph type="title"/>
          </p:nvPr>
        </p:nvSpPr>
        <p:spPr>
          <a:xfrm>
            <a:off x="2304476" y="4580907"/>
            <a:ext cx="2207776" cy="3014466"/>
          </a:xfrm>
          <a:prstGeom prst="rect">
            <a:avLst/>
          </a:prstGeom>
        </p:spPr>
        <p:txBody>
          <a:bodyPr rtlCol="0"/>
          <a:lstStyle>
            <a:lvl1pPr>
              <a:spcBef>
                <a:spcPts val="1000"/>
              </a:spcBef>
              <a:defRPr sz="4800" b="1">
                <a:solidFill>
                  <a:schemeClr val="bg1"/>
                </a:solidFill>
              </a:defRPr>
            </a:lvl1pPr>
          </a:lstStyle>
          <a:p>
            <a:pPr rtl="0"/>
            <a:r>
              <a:rPr lang="en-US" noProof="0"/>
              <a:t>Click to edit Master title style</a:t>
            </a:r>
            <a:endParaRPr lang="en-GB" noProof="0"/>
          </a:p>
        </p:txBody>
      </p:sp>
      <p:sp>
        <p:nvSpPr>
          <p:cNvPr id="24" name="Text Placeholder 23">
            <a:extLst>
              <a:ext uri="{FF2B5EF4-FFF2-40B4-BE49-F238E27FC236}">
                <a16:creationId xmlns:a16="http://schemas.microsoft.com/office/drawing/2014/main" id="{340C15AA-E296-48AE-857F-0589EEA69DC6}"/>
              </a:ext>
            </a:extLst>
          </p:cNvPr>
          <p:cNvSpPr>
            <a:spLocks noGrp="1"/>
          </p:cNvSpPr>
          <p:nvPr>
            <p:ph type="body" sz="quarter" idx="11" hasCustomPrompt="1"/>
          </p:nvPr>
        </p:nvSpPr>
        <p:spPr>
          <a:xfrm>
            <a:off x="2304477" y="3376914"/>
            <a:ext cx="2207775" cy="872068"/>
          </a:xfrm>
          <a:prstGeom prst="rect">
            <a:avLst/>
          </a:prstGeom>
        </p:spPr>
        <p:txBody>
          <a:bodyPr rtlCol="0"/>
          <a:lstStyle>
            <a:lvl1pPr>
              <a:buNone/>
              <a:defRPr lang="en-US" sz="24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rtl="0"/>
            <a:r>
              <a:rPr lang="en-GB" noProof="0"/>
              <a:t>Click to edit text</a:t>
            </a:r>
          </a:p>
        </p:txBody>
      </p:sp>
      <p:sp>
        <p:nvSpPr>
          <p:cNvPr id="28" name="Text Placeholder 27">
            <a:extLst>
              <a:ext uri="{FF2B5EF4-FFF2-40B4-BE49-F238E27FC236}">
                <a16:creationId xmlns:a16="http://schemas.microsoft.com/office/drawing/2014/main" id="{E0A61465-6ECA-46DC-97DD-7BCFDB69EB89}"/>
              </a:ext>
            </a:extLst>
          </p:cNvPr>
          <p:cNvSpPr>
            <a:spLocks noGrp="1"/>
          </p:cNvSpPr>
          <p:nvPr>
            <p:ph type="body" sz="quarter" idx="13"/>
          </p:nvPr>
        </p:nvSpPr>
        <p:spPr>
          <a:xfrm>
            <a:off x="2522578" y="7927298"/>
            <a:ext cx="1812845" cy="2077387"/>
          </a:xfrm>
          <a:prstGeom prst="rect">
            <a:avLst/>
          </a:prstGeom>
        </p:spPr>
        <p:txBody>
          <a:bodyPr rtlCol="0" anchor="b"/>
          <a:lstStyle>
            <a:lvl1pPr algn="r">
              <a:buNone/>
              <a:defRPr lang="en-US" sz="1600" kern="1200" dirty="0" smtClean="0">
                <a:solidFill>
                  <a:schemeClr val="bg1"/>
                </a:solidFill>
                <a:latin typeface="+mn-lt"/>
                <a:ea typeface="+mn-ea"/>
                <a:cs typeface="+mn-cs"/>
              </a:defRPr>
            </a:lvl1pPr>
          </a:lstStyle>
          <a:p>
            <a:pPr lvl="0" rtl="0"/>
            <a:r>
              <a:rPr lang="en-US" noProof="0"/>
              <a:t>Click to edit Master text styles</a:t>
            </a:r>
          </a:p>
        </p:txBody>
      </p:sp>
    </p:spTree>
    <p:extLst>
      <p:ext uri="{BB962C8B-B14F-4D97-AF65-F5344CB8AC3E}">
        <p14:creationId xmlns:p14="http://schemas.microsoft.com/office/powerpoint/2010/main" val="781487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FE87B7-32A4-4C7F-9AAF-37688E640456}"/>
              </a:ext>
            </a:extLst>
          </p:cNvPr>
          <p:cNvSpPr>
            <a:spLocks noGrp="1"/>
          </p:cNvSpPr>
          <p:nvPr>
            <p:ph type="title"/>
          </p:nvPr>
        </p:nvSpPr>
        <p:spPr>
          <a:xfrm>
            <a:off x="243000" y="1151467"/>
            <a:ext cx="6378750" cy="1244647"/>
          </a:xfrm>
          <a:prstGeom prst="rect">
            <a:avLst/>
          </a:prstGeom>
        </p:spPr>
        <p:txBody>
          <a:bodyPr rtlCol="0" anchor="ctr"/>
          <a:lstStyle/>
          <a:p>
            <a:pPr algn="ctr" rtl="0"/>
            <a:r>
              <a:rPr lang="en-US" sz="4800" b="1" noProof="0">
                <a:solidFill>
                  <a:schemeClr val="tx1"/>
                </a:solidFill>
              </a:rPr>
              <a:t>Click to edit Master title style</a:t>
            </a:r>
            <a:endParaRPr lang="en-GB" sz="4800" b="1" noProof="0">
              <a:solidFill>
                <a:schemeClr val="tx1"/>
              </a:solidFill>
            </a:endParaRPr>
          </a:p>
        </p:txBody>
      </p:sp>
    </p:spTree>
    <p:extLst>
      <p:ext uri="{BB962C8B-B14F-4D97-AF65-F5344CB8AC3E}">
        <p14:creationId xmlns:p14="http://schemas.microsoft.com/office/powerpoint/2010/main" val="1280061395"/>
      </p:ext>
    </p:extLst>
  </p:cSld>
  <p:clrMapOvr>
    <a:masterClrMapping/>
  </p:clrMapOvr>
  <p:extLst>
    <p:ext uri="{DCECCB84-F9BA-43D5-87BE-67443E8EF086}">
      <p15:sldGuideLst xmlns:p15="http://schemas.microsoft.com/office/powerpoint/2012/main">
        <p15:guide id="1" orient="horz" pos="3840" userDrawn="1">
          <p15:clr>
            <a:srgbClr val="FBAE40"/>
          </p15:clr>
        </p15:guide>
        <p15:guide id="2" pos="216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Two Column">
    <p:spTree>
      <p:nvGrpSpPr>
        <p:cNvPr id="1" name=""/>
        <p:cNvGrpSpPr/>
        <p:nvPr/>
      </p:nvGrpSpPr>
      <p:grpSpPr>
        <a:xfrm>
          <a:off x="0" y="0"/>
          <a:ext cx="0" cy="0"/>
          <a:chOff x="0" y="0"/>
          <a:chExt cx="0" cy="0"/>
        </a:xfrm>
      </p:grpSpPr>
      <p:sp>
        <p:nvSpPr>
          <p:cNvPr id="28" name="Text Placeholder 27">
            <a:extLst>
              <a:ext uri="{FF2B5EF4-FFF2-40B4-BE49-F238E27FC236}">
                <a16:creationId xmlns:a16="http://schemas.microsoft.com/office/drawing/2014/main" id="{D1E0F77B-E8C6-4A86-B521-8368A308A9A2}"/>
              </a:ext>
            </a:extLst>
          </p:cNvPr>
          <p:cNvSpPr>
            <a:spLocks noGrp="1"/>
          </p:cNvSpPr>
          <p:nvPr>
            <p:ph type="body" sz="quarter" idx="14"/>
          </p:nvPr>
        </p:nvSpPr>
        <p:spPr>
          <a:xfrm>
            <a:off x="364331" y="3658343"/>
            <a:ext cx="2857500" cy="778933"/>
          </a:xfrm>
          <a:prstGeom prst="rect">
            <a:avLst/>
          </a:prstGeom>
        </p:spPr>
        <p:txBody>
          <a:bodyPr rtlCol="0"/>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rtl="0"/>
            <a:r>
              <a:rPr lang="en-US" noProof="0"/>
              <a:t>Click to edit Master text styles</a:t>
            </a:r>
          </a:p>
        </p:txBody>
      </p:sp>
      <p:sp>
        <p:nvSpPr>
          <p:cNvPr id="14" name="Oval 13">
            <a:extLst>
              <a:ext uri="{FF2B5EF4-FFF2-40B4-BE49-F238E27FC236}">
                <a16:creationId xmlns:a16="http://schemas.microsoft.com/office/drawing/2014/main" id="{CAACFBE9-8475-4CC0-8189-87BFC4059A86}"/>
              </a:ext>
            </a:extLst>
          </p:cNvPr>
          <p:cNvSpPr/>
          <p:nvPr userDrawn="1"/>
        </p:nvSpPr>
        <p:spPr>
          <a:xfrm>
            <a:off x="5842067" y="2565591"/>
            <a:ext cx="265033" cy="83763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5"/>
              </a:solidFill>
            </a:endParaRPr>
          </a:p>
        </p:txBody>
      </p:sp>
      <p:sp>
        <p:nvSpPr>
          <p:cNvPr id="20" name="Oval 19">
            <a:extLst>
              <a:ext uri="{FF2B5EF4-FFF2-40B4-BE49-F238E27FC236}">
                <a16:creationId xmlns:a16="http://schemas.microsoft.com/office/drawing/2014/main" id="{5F8C6FC8-D350-4A01-A7E0-5AEDAC96F358}"/>
              </a:ext>
            </a:extLst>
          </p:cNvPr>
          <p:cNvSpPr/>
          <p:nvPr userDrawn="1"/>
        </p:nvSpPr>
        <p:spPr>
          <a:xfrm>
            <a:off x="5011881" y="584486"/>
            <a:ext cx="178770" cy="56500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5"/>
              </a:solidFill>
            </a:endParaRPr>
          </a:p>
        </p:txBody>
      </p:sp>
      <p:sp>
        <p:nvSpPr>
          <p:cNvPr id="24" name="Oval 23">
            <a:extLst>
              <a:ext uri="{FF2B5EF4-FFF2-40B4-BE49-F238E27FC236}">
                <a16:creationId xmlns:a16="http://schemas.microsoft.com/office/drawing/2014/main" id="{88F1038A-897D-4C38-B499-73FC76C716FA}"/>
              </a:ext>
            </a:extLst>
          </p:cNvPr>
          <p:cNvSpPr/>
          <p:nvPr userDrawn="1"/>
        </p:nvSpPr>
        <p:spPr>
          <a:xfrm flipH="1">
            <a:off x="4857149" y="1109225"/>
            <a:ext cx="95853" cy="3029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5"/>
              </a:solidFill>
            </a:endParaRPr>
          </a:p>
        </p:txBody>
      </p:sp>
      <p:sp>
        <p:nvSpPr>
          <p:cNvPr id="26" name="Text Placeholder 25">
            <a:extLst>
              <a:ext uri="{FF2B5EF4-FFF2-40B4-BE49-F238E27FC236}">
                <a16:creationId xmlns:a16="http://schemas.microsoft.com/office/drawing/2014/main" id="{4A6E2374-7B5B-4947-8461-F294B56E70DE}"/>
              </a:ext>
            </a:extLst>
          </p:cNvPr>
          <p:cNvSpPr>
            <a:spLocks noGrp="1"/>
          </p:cNvSpPr>
          <p:nvPr>
            <p:ph type="body" sz="quarter" idx="13"/>
          </p:nvPr>
        </p:nvSpPr>
        <p:spPr>
          <a:xfrm>
            <a:off x="371475" y="4752928"/>
            <a:ext cx="2850356" cy="5218290"/>
          </a:xfrm>
          <a:prstGeom prst="rect">
            <a:avLst/>
          </a:prstGeom>
        </p:spPr>
        <p:txBody>
          <a:bodyPr rtlCol="0"/>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rtl="0"/>
            <a:r>
              <a:rPr lang="en-US" noProof="0"/>
              <a:t>Click to edit Master text styles</a:t>
            </a:r>
          </a:p>
        </p:txBody>
      </p:sp>
      <p:sp>
        <p:nvSpPr>
          <p:cNvPr id="29" name="Text Placeholder 27">
            <a:extLst>
              <a:ext uri="{FF2B5EF4-FFF2-40B4-BE49-F238E27FC236}">
                <a16:creationId xmlns:a16="http://schemas.microsoft.com/office/drawing/2014/main" id="{FB9159BE-CEED-461B-AF31-03BC124E2741}"/>
              </a:ext>
            </a:extLst>
          </p:cNvPr>
          <p:cNvSpPr>
            <a:spLocks noGrp="1"/>
          </p:cNvSpPr>
          <p:nvPr>
            <p:ph type="body" sz="quarter" idx="15"/>
          </p:nvPr>
        </p:nvSpPr>
        <p:spPr>
          <a:xfrm>
            <a:off x="3629025" y="3664646"/>
            <a:ext cx="2857500" cy="778933"/>
          </a:xfrm>
          <a:prstGeom prst="rect">
            <a:avLst/>
          </a:prstGeom>
        </p:spPr>
        <p:txBody>
          <a:bodyPr rtlCol="0"/>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rtl="0"/>
            <a:r>
              <a:rPr lang="en-US" noProof="0"/>
              <a:t>Click to edit Master text styles</a:t>
            </a:r>
          </a:p>
        </p:txBody>
      </p:sp>
      <p:sp>
        <p:nvSpPr>
          <p:cNvPr id="30" name="Text Placeholder 25">
            <a:extLst>
              <a:ext uri="{FF2B5EF4-FFF2-40B4-BE49-F238E27FC236}">
                <a16:creationId xmlns:a16="http://schemas.microsoft.com/office/drawing/2014/main" id="{2C15BD20-69D8-4EC1-8A33-A0C6EAFD30AA}"/>
              </a:ext>
            </a:extLst>
          </p:cNvPr>
          <p:cNvSpPr>
            <a:spLocks noGrp="1"/>
          </p:cNvSpPr>
          <p:nvPr>
            <p:ph type="body" sz="quarter" idx="16"/>
          </p:nvPr>
        </p:nvSpPr>
        <p:spPr>
          <a:xfrm>
            <a:off x="3636169" y="4759230"/>
            <a:ext cx="2850356" cy="5218290"/>
          </a:xfrm>
          <a:prstGeom prst="rect">
            <a:avLst/>
          </a:prstGeom>
        </p:spPr>
        <p:txBody>
          <a:bodyPr rtlCol="0"/>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rtl="0"/>
            <a:r>
              <a:rPr lang="en-US" noProof="0"/>
              <a:t>Click to edit Master text styles</a:t>
            </a:r>
          </a:p>
        </p:txBody>
      </p:sp>
      <p:sp>
        <p:nvSpPr>
          <p:cNvPr id="13" name="Picture Placeholder 12">
            <a:extLst>
              <a:ext uri="{FF2B5EF4-FFF2-40B4-BE49-F238E27FC236}">
                <a16:creationId xmlns:a16="http://schemas.microsoft.com/office/drawing/2014/main" id="{357B52D4-8D50-4E16-B60E-688B084764F2}"/>
              </a:ext>
            </a:extLst>
          </p:cNvPr>
          <p:cNvSpPr>
            <a:spLocks noGrp="1"/>
          </p:cNvSpPr>
          <p:nvPr>
            <p:ph type="pic" sz="quarter" idx="17"/>
          </p:nvPr>
        </p:nvSpPr>
        <p:spPr>
          <a:xfrm>
            <a:off x="5209677" y="0"/>
            <a:ext cx="1648324" cy="2773124"/>
          </a:xfrm>
          <a:custGeom>
            <a:avLst/>
            <a:gdLst>
              <a:gd name="connsiteX0" fmla="*/ 562125 w 2930353"/>
              <a:gd name="connsiteY0" fmla="*/ 435632 h 1559882"/>
              <a:gd name="connsiteX1" fmla="*/ 1124250 w 2930353"/>
              <a:gd name="connsiteY1" fmla="*/ 997757 h 1559882"/>
              <a:gd name="connsiteX2" fmla="*/ 562125 w 2930353"/>
              <a:gd name="connsiteY2" fmla="*/ 1559882 h 1559882"/>
              <a:gd name="connsiteX3" fmla="*/ 0 w 2930353"/>
              <a:gd name="connsiteY3" fmla="*/ 997757 h 1559882"/>
              <a:gd name="connsiteX4" fmla="*/ 562125 w 2930353"/>
              <a:gd name="connsiteY4" fmla="*/ 435632 h 1559882"/>
              <a:gd name="connsiteX5" fmla="*/ 1475035 w 2930353"/>
              <a:gd name="connsiteY5" fmla="*/ 0 h 1559882"/>
              <a:gd name="connsiteX6" fmla="*/ 2930353 w 2930353"/>
              <a:gd name="connsiteY6" fmla="*/ 0 h 1559882"/>
              <a:gd name="connsiteX7" fmla="*/ 2930353 w 2930353"/>
              <a:gd name="connsiteY7" fmla="*/ 1239091 h 1559882"/>
              <a:gd name="connsiteX8" fmla="*/ 2822571 w 2930353"/>
              <a:gd name="connsiteY8" fmla="*/ 1328020 h 1559882"/>
              <a:gd name="connsiteX9" fmla="*/ 2282653 w 2930353"/>
              <a:gd name="connsiteY9" fmla="*/ 1492942 h 1559882"/>
              <a:gd name="connsiteX10" fmla="*/ 1316979 w 2930353"/>
              <a:gd name="connsiteY10" fmla="*/ 527268 h 1559882"/>
              <a:gd name="connsiteX11" fmla="*/ 1392867 w 2930353"/>
              <a:gd name="connsiteY11" fmla="*/ 151384 h 1559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30353" h="1559882">
                <a:moveTo>
                  <a:pt x="562125" y="435632"/>
                </a:moveTo>
                <a:cubicBezTo>
                  <a:pt x="872578" y="435632"/>
                  <a:pt x="1124250" y="687304"/>
                  <a:pt x="1124250" y="997757"/>
                </a:cubicBezTo>
                <a:cubicBezTo>
                  <a:pt x="1124250" y="1308210"/>
                  <a:pt x="872578" y="1559882"/>
                  <a:pt x="562125" y="1559882"/>
                </a:cubicBezTo>
                <a:cubicBezTo>
                  <a:pt x="251672" y="1559882"/>
                  <a:pt x="0" y="1308210"/>
                  <a:pt x="0" y="997757"/>
                </a:cubicBezTo>
                <a:cubicBezTo>
                  <a:pt x="0" y="687304"/>
                  <a:pt x="251672" y="435632"/>
                  <a:pt x="562125" y="435632"/>
                </a:cubicBezTo>
                <a:close/>
                <a:moveTo>
                  <a:pt x="1475035" y="0"/>
                </a:moveTo>
                <a:lnTo>
                  <a:pt x="2930353" y="0"/>
                </a:lnTo>
                <a:lnTo>
                  <a:pt x="2930353" y="1239091"/>
                </a:lnTo>
                <a:lnTo>
                  <a:pt x="2822571" y="1328020"/>
                </a:lnTo>
                <a:cubicBezTo>
                  <a:pt x="2668448" y="1432143"/>
                  <a:pt x="2482651" y="1492942"/>
                  <a:pt x="2282653" y="1492942"/>
                </a:cubicBezTo>
                <a:cubicBezTo>
                  <a:pt x="1749326" y="1492942"/>
                  <a:pt x="1316979" y="1060595"/>
                  <a:pt x="1316979" y="527268"/>
                </a:cubicBezTo>
                <a:cubicBezTo>
                  <a:pt x="1316979" y="393936"/>
                  <a:pt x="1344001" y="266916"/>
                  <a:pt x="1392867" y="151384"/>
                </a:cubicBez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11" name="Title 1">
            <a:extLst>
              <a:ext uri="{FF2B5EF4-FFF2-40B4-BE49-F238E27FC236}">
                <a16:creationId xmlns:a16="http://schemas.microsoft.com/office/drawing/2014/main" id="{92F03355-C197-48C4-A4DF-B41338483356}"/>
              </a:ext>
            </a:extLst>
          </p:cNvPr>
          <p:cNvSpPr>
            <a:spLocks noGrp="1"/>
          </p:cNvSpPr>
          <p:nvPr>
            <p:ph type="title"/>
          </p:nvPr>
        </p:nvSpPr>
        <p:spPr>
          <a:xfrm>
            <a:off x="371475" y="1431491"/>
            <a:ext cx="2404765" cy="1477328"/>
          </a:xfrm>
          <a:prstGeom prst="rect">
            <a:avLst/>
          </a:prstGeom>
        </p:spPr>
        <p:txBody>
          <a:bodyPr rtlCol="0"/>
          <a:lstStyle>
            <a:lvl1pPr>
              <a:defRPr sz="4800" b="1">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565901999"/>
      </p:ext>
    </p:extLst>
  </p:cSld>
  <p:clrMapOvr>
    <a:masterClrMapping/>
  </p:clrMapOvr>
  <p:extLst>
    <p:ext uri="{DCECCB84-F9BA-43D5-87BE-67443E8EF086}">
      <p15:sldGuideLst xmlns:p15="http://schemas.microsoft.com/office/powerpoint/2012/main">
        <p15:guide id="1" orient="horz" pos="2261" userDrawn="1">
          <p15:clr>
            <a:srgbClr val="FBAE40"/>
          </p15:clr>
        </p15:guide>
        <p15:guide id="2" pos="216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Three Column">
    <p:spTree>
      <p:nvGrpSpPr>
        <p:cNvPr id="1" name=""/>
        <p:cNvGrpSpPr/>
        <p:nvPr/>
      </p:nvGrpSpPr>
      <p:grpSpPr>
        <a:xfrm>
          <a:off x="0" y="0"/>
          <a:ext cx="0" cy="0"/>
          <a:chOff x="0" y="0"/>
          <a:chExt cx="0" cy="0"/>
        </a:xfrm>
      </p:grpSpPr>
      <p:sp>
        <p:nvSpPr>
          <p:cNvPr id="28" name="Text Placeholder 27">
            <a:extLst>
              <a:ext uri="{FF2B5EF4-FFF2-40B4-BE49-F238E27FC236}">
                <a16:creationId xmlns:a16="http://schemas.microsoft.com/office/drawing/2014/main" id="{D1E0F77B-E8C6-4A86-B521-8368A308A9A2}"/>
              </a:ext>
            </a:extLst>
          </p:cNvPr>
          <p:cNvSpPr>
            <a:spLocks noGrp="1"/>
          </p:cNvSpPr>
          <p:nvPr>
            <p:ph type="body" sz="quarter" idx="14"/>
          </p:nvPr>
        </p:nvSpPr>
        <p:spPr>
          <a:xfrm>
            <a:off x="371475" y="3622500"/>
            <a:ext cx="1954530" cy="778933"/>
          </a:xfrm>
          <a:prstGeom prst="rect">
            <a:avLst/>
          </a:prstGeom>
        </p:spPr>
        <p:txBody>
          <a:bodyPr rtlCol="0"/>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rtl="0"/>
            <a:r>
              <a:rPr lang="en-US" noProof="0"/>
              <a:t>Click to edit Master text styles</a:t>
            </a:r>
          </a:p>
        </p:txBody>
      </p:sp>
      <p:sp>
        <p:nvSpPr>
          <p:cNvPr id="26" name="Text Placeholder 25">
            <a:extLst>
              <a:ext uri="{FF2B5EF4-FFF2-40B4-BE49-F238E27FC236}">
                <a16:creationId xmlns:a16="http://schemas.microsoft.com/office/drawing/2014/main" id="{4A6E2374-7B5B-4947-8461-F294B56E70DE}"/>
              </a:ext>
            </a:extLst>
          </p:cNvPr>
          <p:cNvSpPr>
            <a:spLocks noGrp="1"/>
          </p:cNvSpPr>
          <p:nvPr>
            <p:ph type="body" sz="quarter" idx="13"/>
          </p:nvPr>
        </p:nvSpPr>
        <p:spPr>
          <a:xfrm>
            <a:off x="371475" y="4737132"/>
            <a:ext cx="1954530" cy="5218290"/>
          </a:xfrm>
          <a:prstGeom prst="rect">
            <a:avLst/>
          </a:prstGeom>
        </p:spPr>
        <p:txBody>
          <a:bodyPr rtlCol="0"/>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rtl="0"/>
            <a:r>
              <a:rPr lang="en-US" noProof="0"/>
              <a:t>Click to edit Master text styles</a:t>
            </a:r>
          </a:p>
        </p:txBody>
      </p:sp>
      <p:sp>
        <p:nvSpPr>
          <p:cNvPr id="29" name="Text Placeholder 27">
            <a:extLst>
              <a:ext uri="{FF2B5EF4-FFF2-40B4-BE49-F238E27FC236}">
                <a16:creationId xmlns:a16="http://schemas.microsoft.com/office/drawing/2014/main" id="{FB9159BE-CEED-461B-AF31-03BC124E2741}"/>
              </a:ext>
            </a:extLst>
          </p:cNvPr>
          <p:cNvSpPr>
            <a:spLocks noGrp="1"/>
          </p:cNvSpPr>
          <p:nvPr>
            <p:ph type="body" sz="quarter" idx="15"/>
          </p:nvPr>
        </p:nvSpPr>
        <p:spPr>
          <a:xfrm>
            <a:off x="4524851" y="3648850"/>
            <a:ext cx="1954530" cy="778933"/>
          </a:xfrm>
          <a:prstGeom prst="rect">
            <a:avLst/>
          </a:prstGeom>
        </p:spPr>
        <p:txBody>
          <a:bodyPr rtlCol="0"/>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rtl="0"/>
            <a:r>
              <a:rPr lang="en-US" noProof="0"/>
              <a:t>Click to edit Master text styles</a:t>
            </a:r>
          </a:p>
        </p:txBody>
      </p:sp>
      <p:sp>
        <p:nvSpPr>
          <p:cNvPr id="30" name="Text Placeholder 25">
            <a:extLst>
              <a:ext uri="{FF2B5EF4-FFF2-40B4-BE49-F238E27FC236}">
                <a16:creationId xmlns:a16="http://schemas.microsoft.com/office/drawing/2014/main" id="{2C15BD20-69D8-4EC1-8A33-A0C6EAFD30AA}"/>
              </a:ext>
            </a:extLst>
          </p:cNvPr>
          <p:cNvSpPr>
            <a:spLocks noGrp="1"/>
          </p:cNvSpPr>
          <p:nvPr>
            <p:ph type="body" sz="quarter" idx="16"/>
          </p:nvPr>
        </p:nvSpPr>
        <p:spPr>
          <a:xfrm>
            <a:off x="4531995" y="4743435"/>
            <a:ext cx="1954530" cy="5218290"/>
          </a:xfrm>
          <a:prstGeom prst="rect">
            <a:avLst/>
          </a:prstGeom>
        </p:spPr>
        <p:txBody>
          <a:bodyPr rtlCol="0"/>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rtl="0"/>
            <a:r>
              <a:rPr lang="en-US" noProof="0"/>
              <a:t>Click to edit Master text styles</a:t>
            </a:r>
          </a:p>
        </p:txBody>
      </p:sp>
      <p:sp>
        <p:nvSpPr>
          <p:cNvPr id="11" name="Text Placeholder 27">
            <a:extLst>
              <a:ext uri="{FF2B5EF4-FFF2-40B4-BE49-F238E27FC236}">
                <a16:creationId xmlns:a16="http://schemas.microsoft.com/office/drawing/2014/main" id="{4FDB27CA-009D-4863-B119-0EC36837148A}"/>
              </a:ext>
            </a:extLst>
          </p:cNvPr>
          <p:cNvSpPr>
            <a:spLocks noGrp="1"/>
          </p:cNvSpPr>
          <p:nvPr>
            <p:ph type="body" sz="quarter" idx="17"/>
          </p:nvPr>
        </p:nvSpPr>
        <p:spPr>
          <a:xfrm>
            <a:off x="2448163" y="3642548"/>
            <a:ext cx="1954530" cy="778933"/>
          </a:xfrm>
          <a:prstGeom prst="rect">
            <a:avLst/>
          </a:prstGeom>
        </p:spPr>
        <p:txBody>
          <a:bodyPr rtlCol="0"/>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rtl="0"/>
            <a:r>
              <a:rPr lang="en-US" noProof="0"/>
              <a:t>Click to edit Master text styles</a:t>
            </a:r>
          </a:p>
        </p:txBody>
      </p:sp>
      <p:sp>
        <p:nvSpPr>
          <p:cNvPr id="12" name="Text Placeholder 25">
            <a:extLst>
              <a:ext uri="{FF2B5EF4-FFF2-40B4-BE49-F238E27FC236}">
                <a16:creationId xmlns:a16="http://schemas.microsoft.com/office/drawing/2014/main" id="{FD03E3EF-D812-4B98-959B-6800BBE59D1C}"/>
              </a:ext>
            </a:extLst>
          </p:cNvPr>
          <p:cNvSpPr>
            <a:spLocks noGrp="1"/>
          </p:cNvSpPr>
          <p:nvPr>
            <p:ph type="body" sz="quarter" idx="18"/>
          </p:nvPr>
        </p:nvSpPr>
        <p:spPr>
          <a:xfrm>
            <a:off x="2455307" y="4737132"/>
            <a:ext cx="1954530" cy="5218290"/>
          </a:xfrm>
          <a:prstGeom prst="rect">
            <a:avLst/>
          </a:prstGeom>
        </p:spPr>
        <p:txBody>
          <a:bodyPr rtlCol="0"/>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rtl="0"/>
            <a:r>
              <a:rPr lang="en-US" noProof="0"/>
              <a:t>Click to edit Master text styles</a:t>
            </a:r>
          </a:p>
        </p:txBody>
      </p:sp>
      <p:sp>
        <p:nvSpPr>
          <p:cNvPr id="3" name="Hexagon 2">
            <a:extLst>
              <a:ext uri="{FF2B5EF4-FFF2-40B4-BE49-F238E27FC236}">
                <a16:creationId xmlns:a16="http://schemas.microsoft.com/office/drawing/2014/main" id="{303FFB35-43AC-4A56-92D0-91038C098B3C}"/>
              </a:ext>
            </a:extLst>
          </p:cNvPr>
          <p:cNvSpPr/>
          <p:nvPr userDrawn="1"/>
        </p:nvSpPr>
        <p:spPr>
          <a:xfrm>
            <a:off x="6018821" y="1401820"/>
            <a:ext cx="650197" cy="1771504"/>
          </a:xfrm>
          <a:prstGeom prst="hexag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4" name="Hexagon 3">
            <a:extLst>
              <a:ext uri="{FF2B5EF4-FFF2-40B4-BE49-F238E27FC236}">
                <a16:creationId xmlns:a16="http://schemas.microsoft.com/office/drawing/2014/main" id="{AAF31DA0-707D-4A5D-BB7A-A5C90DB11A55}"/>
              </a:ext>
            </a:extLst>
          </p:cNvPr>
          <p:cNvSpPr/>
          <p:nvPr userDrawn="1"/>
        </p:nvSpPr>
        <p:spPr>
          <a:xfrm>
            <a:off x="6405990" y="3305131"/>
            <a:ext cx="177303" cy="483072"/>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1"/>
              </a:solidFill>
            </a:endParaRPr>
          </a:p>
        </p:txBody>
      </p:sp>
      <p:sp>
        <p:nvSpPr>
          <p:cNvPr id="5" name="Hexagon 4">
            <a:extLst>
              <a:ext uri="{FF2B5EF4-FFF2-40B4-BE49-F238E27FC236}">
                <a16:creationId xmlns:a16="http://schemas.microsoft.com/office/drawing/2014/main" id="{539F452B-F55F-4D85-834B-A7EAF742647C}"/>
              </a:ext>
            </a:extLst>
          </p:cNvPr>
          <p:cNvSpPr/>
          <p:nvPr userDrawn="1"/>
        </p:nvSpPr>
        <p:spPr>
          <a:xfrm>
            <a:off x="5070462" y="1316069"/>
            <a:ext cx="213221" cy="580935"/>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1"/>
              </a:solidFill>
            </a:endParaRPr>
          </a:p>
        </p:txBody>
      </p:sp>
      <p:sp>
        <p:nvSpPr>
          <p:cNvPr id="13" name="Title 1">
            <a:extLst>
              <a:ext uri="{FF2B5EF4-FFF2-40B4-BE49-F238E27FC236}">
                <a16:creationId xmlns:a16="http://schemas.microsoft.com/office/drawing/2014/main" id="{91D9F6BE-FB0B-42EE-8F02-95F5CC039B06}"/>
              </a:ext>
            </a:extLst>
          </p:cNvPr>
          <p:cNvSpPr>
            <a:spLocks noGrp="1"/>
          </p:cNvSpPr>
          <p:nvPr>
            <p:ph type="title"/>
          </p:nvPr>
        </p:nvSpPr>
        <p:spPr>
          <a:xfrm>
            <a:off x="371475" y="1431491"/>
            <a:ext cx="2404765" cy="1477328"/>
          </a:xfrm>
          <a:prstGeom prst="rect">
            <a:avLst/>
          </a:prstGeom>
        </p:spPr>
        <p:txBody>
          <a:bodyPr rtlCol="0"/>
          <a:lstStyle>
            <a:lvl1pPr>
              <a:defRPr sz="4800" b="1">
                <a:solidFill>
                  <a:schemeClr val="tx1"/>
                </a:solidFill>
              </a:defRPr>
            </a:lvl1pPr>
          </a:lstStyle>
          <a:p>
            <a:pPr rtl="0"/>
            <a:r>
              <a:rPr lang="en-US" noProof="0"/>
              <a:t>Click to edit Master title style</a:t>
            </a:r>
            <a:endParaRPr lang="en-GB" noProof="0"/>
          </a:p>
        </p:txBody>
      </p:sp>
      <p:sp>
        <p:nvSpPr>
          <p:cNvPr id="16" name="Picture Placeholder 15">
            <a:extLst>
              <a:ext uri="{FF2B5EF4-FFF2-40B4-BE49-F238E27FC236}">
                <a16:creationId xmlns:a16="http://schemas.microsoft.com/office/drawing/2014/main" id="{C67FFA0E-8AAA-4DEB-B97E-31969F57927D}"/>
              </a:ext>
            </a:extLst>
          </p:cNvPr>
          <p:cNvSpPr>
            <a:spLocks noGrp="1"/>
          </p:cNvSpPr>
          <p:nvPr>
            <p:ph type="pic" sz="quarter" idx="20"/>
          </p:nvPr>
        </p:nvSpPr>
        <p:spPr>
          <a:xfrm>
            <a:off x="5283696" y="4"/>
            <a:ext cx="1574304" cy="2408642"/>
          </a:xfrm>
          <a:custGeom>
            <a:avLst/>
            <a:gdLst>
              <a:gd name="connsiteX0" fmla="*/ 316595 w 2798762"/>
              <a:gd name="connsiteY0" fmla="*/ 88390 h 1354861"/>
              <a:gd name="connsiteX1" fmla="*/ 1152465 w 2798762"/>
              <a:gd name="connsiteY1" fmla="*/ 88390 h 1354861"/>
              <a:gd name="connsiteX2" fmla="*/ 1469083 w 2798762"/>
              <a:gd name="connsiteY2" fmla="*/ 721626 h 1354861"/>
              <a:gd name="connsiteX3" fmla="*/ 1152465 w 2798762"/>
              <a:gd name="connsiteY3" fmla="*/ 1354861 h 1354861"/>
              <a:gd name="connsiteX4" fmla="*/ 316595 w 2798762"/>
              <a:gd name="connsiteY4" fmla="*/ 1354861 h 1354861"/>
              <a:gd name="connsiteX5" fmla="*/ 0 w 2798762"/>
              <a:gd name="connsiteY5" fmla="*/ 721672 h 1354861"/>
              <a:gd name="connsiteX6" fmla="*/ 0 w 2798762"/>
              <a:gd name="connsiteY6" fmla="*/ 721580 h 1354861"/>
              <a:gd name="connsiteX7" fmla="*/ 1250372 w 2798762"/>
              <a:gd name="connsiteY7" fmla="*/ 0 h 1354861"/>
              <a:gd name="connsiteX8" fmla="*/ 2798762 w 2798762"/>
              <a:gd name="connsiteY8" fmla="*/ 0 h 1354861"/>
              <a:gd name="connsiteX9" fmla="*/ 2798762 w 2798762"/>
              <a:gd name="connsiteY9" fmla="*/ 505978 h 1354861"/>
              <a:gd name="connsiteX10" fmla="*/ 2719777 w 2798762"/>
              <a:gd name="connsiteY10" fmla="*/ 663948 h 1354861"/>
              <a:gd name="connsiteX11" fmla="*/ 1582346 w 2798762"/>
              <a:gd name="connsiteY11" fmla="*/ 663948 h 1354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98762" h="1354861">
                <a:moveTo>
                  <a:pt x="316595" y="88390"/>
                </a:moveTo>
                <a:lnTo>
                  <a:pt x="1152465" y="88390"/>
                </a:lnTo>
                <a:lnTo>
                  <a:pt x="1469083" y="721626"/>
                </a:lnTo>
                <a:lnTo>
                  <a:pt x="1152465" y="1354861"/>
                </a:lnTo>
                <a:lnTo>
                  <a:pt x="316595" y="1354861"/>
                </a:lnTo>
                <a:lnTo>
                  <a:pt x="0" y="721672"/>
                </a:lnTo>
                <a:lnTo>
                  <a:pt x="0" y="721580"/>
                </a:lnTo>
                <a:close/>
                <a:moveTo>
                  <a:pt x="1250372" y="0"/>
                </a:moveTo>
                <a:lnTo>
                  <a:pt x="2798762" y="0"/>
                </a:lnTo>
                <a:lnTo>
                  <a:pt x="2798762" y="505978"/>
                </a:lnTo>
                <a:lnTo>
                  <a:pt x="2719777" y="663948"/>
                </a:lnTo>
                <a:lnTo>
                  <a:pt x="1582346" y="663948"/>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Tree>
    <p:extLst>
      <p:ext uri="{BB962C8B-B14F-4D97-AF65-F5344CB8AC3E}">
        <p14:creationId xmlns:p14="http://schemas.microsoft.com/office/powerpoint/2010/main" val="4096559002"/>
      </p:ext>
    </p:extLst>
  </p:cSld>
  <p:clrMapOvr>
    <a:masterClrMapping/>
  </p:clrMapOvr>
  <p:extLst>
    <p:ext uri="{DCECCB84-F9BA-43D5-87BE-67443E8EF086}">
      <p15:sldGuideLst xmlns:p15="http://schemas.microsoft.com/office/powerpoint/2012/main">
        <p15:guide id="1" orient="horz" pos="226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5E74AFC3-1C60-42DE-ABAC-F53CA85AC6F1}"/>
              </a:ext>
            </a:extLst>
          </p:cNvPr>
          <p:cNvSpPr/>
          <p:nvPr userDrawn="1"/>
        </p:nvSpPr>
        <p:spPr>
          <a:xfrm>
            <a:off x="3317216" y="2591186"/>
            <a:ext cx="347185" cy="10972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9" name="Oval 8">
            <a:extLst>
              <a:ext uri="{FF2B5EF4-FFF2-40B4-BE49-F238E27FC236}">
                <a16:creationId xmlns:a16="http://schemas.microsoft.com/office/drawing/2014/main" id="{5F133261-FFEB-4B3D-B085-14AEAE741F82}"/>
              </a:ext>
            </a:extLst>
          </p:cNvPr>
          <p:cNvSpPr/>
          <p:nvPr userDrawn="1"/>
        </p:nvSpPr>
        <p:spPr>
          <a:xfrm>
            <a:off x="5518321" y="10587487"/>
            <a:ext cx="221928" cy="70140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1" name="Oval 10">
            <a:extLst>
              <a:ext uri="{FF2B5EF4-FFF2-40B4-BE49-F238E27FC236}">
                <a16:creationId xmlns:a16="http://schemas.microsoft.com/office/drawing/2014/main" id="{653FE105-1D8E-48B0-AD9A-95AC9A165651}"/>
              </a:ext>
            </a:extLst>
          </p:cNvPr>
          <p:cNvSpPr/>
          <p:nvPr userDrawn="1"/>
        </p:nvSpPr>
        <p:spPr>
          <a:xfrm>
            <a:off x="3664401" y="1683355"/>
            <a:ext cx="188917" cy="59707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6" name="Text Placeholder 15">
            <a:extLst>
              <a:ext uri="{FF2B5EF4-FFF2-40B4-BE49-F238E27FC236}">
                <a16:creationId xmlns:a16="http://schemas.microsoft.com/office/drawing/2014/main" id="{AC4388F5-0DCA-4A09-A6E1-AE07F403093C}"/>
              </a:ext>
            </a:extLst>
          </p:cNvPr>
          <p:cNvSpPr>
            <a:spLocks noGrp="1"/>
          </p:cNvSpPr>
          <p:nvPr>
            <p:ph type="body" sz="quarter" idx="10"/>
          </p:nvPr>
        </p:nvSpPr>
        <p:spPr>
          <a:xfrm>
            <a:off x="364332" y="3631628"/>
            <a:ext cx="2330648" cy="4718757"/>
          </a:xfrm>
          <a:prstGeom prst="rect">
            <a:avLst/>
          </a:prstGeom>
        </p:spPr>
        <p:txBody>
          <a:bodyPr rtlCol="0"/>
          <a:lstStyle>
            <a:lvl1pPr marL="0" indent="0">
              <a:buNone/>
              <a:defRPr sz="2000"/>
            </a:lvl1pPr>
            <a:lvl2pPr>
              <a:buNone/>
              <a:defRPr/>
            </a:lvl2pPr>
            <a:lvl3pPr>
              <a:buNone/>
              <a:defRPr/>
            </a:lvl3pPr>
            <a:lvl4pPr>
              <a:buNone/>
              <a:defRPr/>
            </a:lvl4pPr>
            <a:lvl5pPr>
              <a:buNone/>
              <a:defRPr/>
            </a:lvl5pPr>
          </a:lstStyle>
          <a:p>
            <a:pPr lvl="0" rtl="0"/>
            <a:r>
              <a:rPr lang="en-US" noProof="0"/>
              <a:t>Click to edit Master text styles</a:t>
            </a:r>
          </a:p>
          <a:p>
            <a:pPr lvl="1" rtl="0"/>
            <a:r>
              <a:rPr lang="en-US" noProof="0"/>
              <a:t>Second level</a:t>
            </a:r>
          </a:p>
        </p:txBody>
      </p:sp>
      <p:sp>
        <p:nvSpPr>
          <p:cNvPr id="17" name="Text Placeholder 15">
            <a:extLst>
              <a:ext uri="{FF2B5EF4-FFF2-40B4-BE49-F238E27FC236}">
                <a16:creationId xmlns:a16="http://schemas.microsoft.com/office/drawing/2014/main" id="{02C12FDC-BC11-43E8-B22A-3EC48E0344D9}"/>
              </a:ext>
            </a:extLst>
          </p:cNvPr>
          <p:cNvSpPr>
            <a:spLocks noGrp="1"/>
          </p:cNvSpPr>
          <p:nvPr>
            <p:ph type="body" sz="quarter" idx="11"/>
          </p:nvPr>
        </p:nvSpPr>
        <p:spPr>
          <a:xfrm>
            <a:off x="364331" y="8806967"/>
            <a:ext cx="2330648" cy="1350169"/>
          </a:xfrm>
          <a:prstGeom prst="rect">
            <a:avLst/>
          </a:prstGeom>
        </p:spPr>
        <p:txBody>
          <a:bodyPr rtlCol="0"/>
          <a:lstStyle>
            <a:lvl1pPr marL="0" indent="0">
              <a:buNone/>
              <a:defRPr sz="2000" b="1">
                <a:solidFill>
                  <a:schemeClr val="accent4"/>
                </a:solidFill>
              </a:defRPr>
            </a:lvl1pPr>
            <a:lvl2pPr>
              <a:buNone/>
              <a:defRPr sz="2000"/>
            </a:lvl2pPr>
            <a:lvl3pPr>
              <a:buNone/>
              <a:defRPr/>
            </a:lvl3pPr>
            <a:lvl4pPr>
              <a:buNone/>
              <a:defRPr/>
            </a:lvl4pPr>
            <a:lvl5pPr>
              <a:buNone/>
              <a:defRPr/>
            </a:lvl5pPr>
          </a:lstStyle>
          <a:p>
            <a:pPr lvl="0" rtl="0"/>
            <a:r>
              <a:rPr lang="en-US" noProof="0"/>
              <a:t>Click to edit Master text styles</a:t>
            </a:r>
          </a:p>
          <a:p>
            <a:pPr lvl="1" rtl="0"/>
            <a:r>
              <a:rPr lang="en-US" noProof="0"/>
              <a:t>Second level</a:t>
            </a:r>
          </a:p>
        </p:txBody>
      </p:sp>
      <p:sp>
        <p:nvSpPr>
          <p:cNvPr id="12" name="Picture Placeholder 11">
            <a:extLst>
              <a:ext uri="{FF2B5EF4-FFF2-40B4-BE49-F238E27FC236}">
                <a16:creationId xmlns:a16="http://schemas.microsoft.com/office/drawing/2014/main" id="{3D43F412-F2C7-4D38-BDD0-9663029081D5}"/>
              </a:ext>
            </a:extLst>
          </p:cNvPr>
          <p:cNvSpPr>
            <a:spLocks noGrp="1"/>
          </p:cNvSpPr>
          <p:nvPr>
            <p:ph type="pic" sz="quarter" idx="13"/>
          </p:nvPr>
        </p:nvSpPr>
        <p:spPr>
          <a:xfrm>
            <a:off x="3311664" y="947668"/>
            <a:ext cx="3117711" cy="9976295"/>
          </a:xfrm>
          <a:custGeom>
            <a:avLst/>
            <a:gdLst>
              <a:gd name="connsiteX0" fmla="*/ 3354105 w 5542598"/>
              <a:gd name="connsiteY0" fmla="*/ 4359376 h 5611666"/>
              <a:gd name="connsiteX1" fmla="*/ 3980250 w 5542598"/>
              <a:gd name="connsiteY1" fmla="*/ 4985521 h 5611666"/>
              <a:gd name="connsiteX2" fmla="*/ 3354105 w 5542598"/>
              <a:gd name="connsiteY2" fmla="*/ 5611666 h 5611666"/>
              <a:gd name="connsiteX3" fmla="*/ 2727960 w 5542598"/>
              <a:gd name="connsiteY3" fmla="*/ 4985521 h 5611666"/>
              <a:gd name="connsiteX4" fmla="*/ 3354105 w 5542598"/>
              <a:gd name="connsiteY4" fmla="*/ 4359376 h 5611666"/>
              <a:gd name="connsiteX5" fmla="*/ 1592580 w 5542598"/>
              <a:gd name="connsiteY5" fmla="*/ 1430357 h 5611666"/>
              <a:gd name="connsiteX6" fmla="*/ 3185160 w 5542598"/>
              <a:gd name="connsiteY6" fmla="*/ 3022937 h 5611666"/>
              <a:gd name="connsiteX7" fmla="*/ 1592580 w 5542598"/>
              <a:gd name="connsiteY7" fmla="*/ 4615517 h 5611666"/>
              <a:gd name="connsiteX8" fmla="*/ 0 w 5542598"/>
              <a:gd name="connsiteY8" fmla="*/ 3022937 h 5611666"/>
              <a:gd name="connsiteX9" fmla="*/ 1592580 w 5542598"/>
              <a:gd name="connsiteY9" fmla="*/ 1430357 h 5611666"/>
              <a:gd name="connsiteX10" fmla="*/ 4230267 w 5542598"/>
              <a:gd name="connsiteY10" fmla="*/ 0 h 5611666"/>
              <a:gd name="connsiteX11" fmla="*/ 5542598 w 5542598"/>
              <a:gd name="connsiteY11" fmla="*/ 1312331 h 5611666"/>
              <a:gd name="connsiteX12" fmla="*/ 4230267 w 5542598"/>
              <a:gd name="connsiteY12" fmla="*/ 2624662 h 5611666"/>
              <a:gd name="connsiteX13" fmla="*/ 2917936 w 5542598"/>
              <a:gd name="connsiteY13" fmla="*/ 1312331 h 5611666"/>
              <a:gd name="connsiteX14" fmla="*/ 4230267 w 5542598"/>
              <a:gd name="connsiteY14" fmla="*/ 0 h 56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2598" h="5611666">
                <a:moveTo>
                  <a:pt x="3354105" y="4359376"/>
                </a:moveTo>
                <a:cubicBezTo>
                  <a:pt x="3699915" y="4359376"/>
                  <a:pt x="3980250" y="4639711"/>
                  <a:pt x="3980250" y="4985521"/>
                </a:cubicBezTo>
                <a:cubicBezTo>
                  <a:pt x="3980250" y="5331331"/>
                  <a:pt x="3699915" y="5611666"/>
                  <a:pt x="3354105" y="5611666"/>
                </a:cubicBezTo>
                <a:cubicBezTo>
                  <a:pt x="3008295" y="5611666"/>
                  <a:pt x="2727960" y="5331331"/>
                  <a:pt x="2727960" y="4985521"/>
                </a:cubicBezTo>
                <a:cubicBezTo>
                  <a:pt x="2727960" y="4639711"/>
                  <a:pt x="3008295" y="4359376"/>
                  <a:pt x="3354105" y="4359376"/>
                </a:cubicBezTo>
                <a:close/>
                <a:moveTo>
                  <a:pt x="1592580" y="1430357"/>
                </a:moveTo>
                <a:cubicBezTo>
                  <a:pt x="2472138" y="1430357"/>
                  <a:pt x="3185160" y="2143379"/>
                  <a:pt x="3185160" y="3022937"/>
                </a:cubicBezTo>
                <a:cubicBezTo>
                  <a:pt x="3185160" y="3902495"/>
                  <a:pt x="2472138" y="4615517"/>
                  <a:pt x="1592580" y="4615517"/>
                </a:cubicBezTo>
                <a:cubicBezTo>
                  <a:pt x="713022" y="4615517"/>
                  <a:pt x="0" y="3902495"/>
                  <a:pt x="0" y="3022937"/>
                </a:cubicBezTo>
                <a:cubicBezTo>
                  <a:pt x="0" y="2143379"/>
                  <a:pt x="713022" y="1430357"/>
                  <a:pt x="1592580" y="1430357"/>
                </a:cubicBezTo>
                <a:close/>
                <a:moveTo>
                  <a:pt x="4230267" y="0"/>
                </a:moveTo>
                <a:cubicBezTo>
                  <a:pt x="4955047" y="0"/>
                  <a:pt x="5542598" y="587551"/>
                  <a:pt x="5542598" y="1312331"/>
                </a:cubicBezTo>
                <a:cubicBezTo>
                  <a:pt x="5542598" y="2037111"/>
                  <a:pt x="4955047" y="2624662"/>
                  <a:pt x="4230267" y="2624662"/>
                </a:cubicBezTo>
                <a:cubicBezTo>
                  <a:pt x="3505487" y="2624662"/>
                  <a:pt x="2917936" y="2037111"/>
                  <a:pt x="2917936" y="1312331"/>
                </a:cubicBezTo>
                <a:cubicBezTo>
                  <a:pt x="2917936" y="587551"/>
                  <a:pt x="3505487" y="0"/>
                  <a:pt x="4230267" y="0"/>
                </a:cubicBez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13" name="Title 1">
            <a:extLst>
              <a:ext uri="{FF2B5EF4-FFF2-40B4-BE49-F238E27FC236}">
                <a16:creationId xmlns:a16="http://schemas.microsoft.com/office/drawing/2014/main" id="{11176083-2CE5-4707-A564-46805454AF1A}"/>
              </a:ext>
            </a:extLst>
          </p:cNvPr>
          <p:cNvSpPr>
            <a:spLocks noGrp="1"/>
          </p:cNvSpPr>
          <p:nvPr>
            <p:ph type="title"/>
          </p:nvPr>
        </p:nvSpPr>
        <p:spPr>
          <a:xfrm>
            <a:off x="371475" y="1431491"/>
            <a:ext cx="2404765" cy="1477328"/>
          </a:xfrm>
          <a:prstGeom prst="rect">
            <a:avLst/>
          </a:prstGeom>
        </p:spPr>
        <p:txBody>
          <a:bodyPr rtlCol="0"/>
          <a:lstStyle>
            <a:lvl1pPr>
              <a:defRPr sz="4800" b="1">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1316186999"/>
      </p:ext>
    </p:extLst>
  </p:cSld>
  <p:clrMapOvr>
    <a:masterClrMapping/>
  </p:clrMapOvr>
  <p:extLst>
    <p:ext uri="{DCECCB84-F9BA-43D5-87BE-67443E8EF086}">
      <p15:sldGuideLst xmlns:p15="http://schemas.microsoft.com/office/powerpoint/2012/main">
        <p15:guide id="1" orient="horz" pos="226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solidFill>
          <a:schemeClr val="tx1"/>
        </a:solidFill>
        <a:effectLst/>
      </p:bgPr>
    </p:bg>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DFA57703-9E4A-48E0-A123-3A5EDC76475C}"/>
              </a:ext>
            </a:extLst>
          </p:cNvPr>
          <p:cNvSpPr>
            <a:spLocks noGrp="1"/>
          </p:cNvSpPr>
          <p:nvPr>
            <p:ph type="pic" sz="quarter" idx="10"/>
          </p:nvPr>
        </p:nvSpPr>
        <p:spPr>
          <a:xfrm>
            <a:off x="0" y="0"/>
            <a:ext cx="6858000" cy="12192000"/>
          </a:xfrm>
          <a:prstGeom prst="rect">
            <a:avLst/>
          </a:prstGeom>
        </p:spPr>
        <p:txBody>
          <a:bodyPr rtlCol="0"/>
          <a:lstStyle/>
          <a:p>
            <a:pPr rtl="0"/>
            <a:r>
              <a:rPr lang="en-US" noProof="0"/>
              <a:t>Click icon to add picture</a:t>
            </a:r>
            <a:endParaRPr lang="en-GB" noProof="0"/>
          </a:p>
        </p:txBody>
      </p:sp>
      <p:sp>
        <p:nvSpPr>
          <p:cNvPr id="2" name="Rectangle 1" descr="Tall office building looking up">
            <a:extLst>
              <a:ext uri="{FF2B5EF4-FFF2-40B4-BE49-F238E27FC236}">
                <a16:creationId xmlns:a16="http://schemas.microsoft.com/office/drawing/2014/main" id="{AF7FA146-2A75-4EA7-A9AD-EBCE6F17FB42}"/>
              </a:ext>
            </a:extLst>
          </p:cNvPr>
          <p:cNvSpPr/>
          <p:nvPr userDrawn="1"/>
        </p:nvSpPr>
        <p:spPr>
          <a:xfrm>
            <a:off x="2091690" y="2099774"/>
            <a:ext cx="2674620" cy="7992452"/>
          </a:xfrm>
          <a:prstGeom prst="rect">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24" name="Text Placeholder 23">
            <a:extLst>
              <a:ext uri="{FF2B5EF4-FFF2-40B4-BE49-F238E27FC236}">
                <a16:creationId xmlns:a16="http://schemas.microsoft.com/office/drawing/2014/main" id="{340C15AA-E296-48AE-857F-0589EEA69DC6}"/>
              </a:ext>
            </a:extLst>
          </p:cNvPr>
          <p:cNvSpPr>
            <a:spLocks noGrp="1"/>
          </p:cNvSpPr>
          <p:nvPr>
            <p:ph type="body" sz="quarter" idx="11" hasCustomPrompt="1"/>
          </p:nvPr>
        </p:nvSpPr>
        <p:spPr>
          <a:xfrm>
            <a:off x="2333891" y="8639056"/>
            <a:ext cx="2207775" cy="872068"/>
          </a:xfrm>
          <a:prstGeom prst="rect">
            <a:avLst/>
          </a:prstGeom>
        </p:spPr>
        <p:txBody>
          <a:bodyPr rtlCol="0"/>
          <a:lstStyle>
            <a:lvl1pPr algn="r">
              <a:buNone/>
              <a:defRPr lang="en-US" sz="24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rtl="0"/>
            <a:r>
              <a:rPr lang="en-GB" noProof="0"/>
              <a:t>Click to edit text</a:t>
            </a:r>
          </a:p>
        </p:txBody>
      </p:sp>
      <p:sp>
        <p:nvSpPr>
          <p:cNvPr id="6" name="Title 1">
            <a:extLst>
              <a:ext uri="{FF2B5EF4-FFF2-40B4-BE49-F238E27FC236}">
                <a16:creationId xmlns:a16="http://schemas.microsoft.com/office/drawing/2014/main" id="{162BE5D7-9E35-49F8-A8E4-2093183A6404}"/>
              </a:ext>
            </a:extLst>
          </p:cNvPr>
          <p:cNvSpPr>
            <a:spLocks noGrp="1"/>
          </p:cNvSpPr>
          <p:nvPr>
            <p:ph type="title"/>
          </p:nvPr>
        </p:nvSpPr>
        <p:spPr>
          <a:xfrm>
            <a:off x="2333891" y="2719441"/>
            <a:ext cx="2207775" cy="3014466"/>
          </a:xfrm>
          <a:prstGeom prst="rect">
            <a:avLst/>
          </a:prstGeom>
        </p:spPr>
        <p:txBody>
          <a:bodyPr rtlCol="0"/>
          <a:lstStyle>
            <a:lvl1pPr>
              <a:spcBef>
                <a:spcPts val="1000"/>
              </a:spcBef>
              <a:defRPr sz="4800" b="1">
                <a:solidFill>
                  <a:schemeClr val="bg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314399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5_Custom Layout">
    <p:bg>
      <p:bgPr>
        <a:solidFill>
          <a:schemeClr val="tx1"/>
        </a:solidFill>
        <a:effectLst/>
      </p:bgPr>
    </p:bg>
    <p:spTree>
      <p:nvGrpSpPr>
        <p:cNvPr id="1" name=""/>
        <p:cNvGrpSpPr/>
        <p:nvPr/>
      </p:nvGrpSpPr>
      <p:grpSpPr>
        <a:xfrm>
          <a:off x="0" y="0"/>
          <a:ext cx="0" cy="0"/>
          <a:chOff x="0" y="0"/>
          <a:chExt cx="0" cy="0"/>
        </a:xfrm>
      </p:grpSpPr>
      <p:sp>
        <p:nvSpPr>
          <p:cNvPr id="14" name="Picture Placeholder 21">
            <a:extLst>
              <a:ext uri="{FF2B5EF4-FFF2-40B4-BE49-F238E27FC236}">
                <a16:creationId xmlns:a16="http://schemas.microsoft.com/office/drawing/2014/main" id="{75D96571-69F8-475F-A910-ECC183425065}"/>
              </a:ext>
            </a:extLst>
          </p:cNvPr>
          <p:cNvSpPr>
            <a:spLocks noGrp="1"/>
          </p:cNvSpPr>
          <p:nvPr>
            <p:ph type="pic" sz="quarter" idx="10"/>
          </p:nvPr>
        </p:nvSpPr>
        <p:spPr>
          <a:xfrm>
            <a:off x="0" y="0"/>
            <a:ext cx="6858000" cy="12192000"/>
          </a:xfrm>
          <a:prstGeom prst="rect">
            <a:avLst/>
          </a:prstGeom>
        </p:spPr>
        <p:txBody>
          <a:bodyPr rtlCol="0"/>
          <a:lstStyle/>
          <a:p>
            <a:pPr rtl="0"/>
            <a:r>
              <a:rPr lang="en-US" noProof="0"/>
              <a:t>Click icon to add picture</a:t>
            </a:r>
            <a:endParaRPr lang="en-GB" noProof="0"/>
          </a:p>
        </p:txBody>
      </p:sp>
      <p:sp>
        <p:nvSpPr>
          <p:cNvPr id="3" name="Oval 2" descr="Tall office building looking up">
            <a:extLst>
              <a:ext uri="{FF2B5EF4-FFF2-40B4-BE49-F238E27FC236}">
                <a16:creationId xmlns:a16="http://schemas.microsoft.com/office/drawing/2014/main" id="{CD4C2457-AECB-4015-9FE4-CCBC516AA9EE}"/>
              </a:ext>
            </a:extLst>
          </p:cNvPr>
          <p:cNvSpPr/>
          <p:nvPr userDrawn="1"/>
        </p:nvSpPr>
        <p:spPr>
          <a:xfrm>
            <a:off x="1885950" y="1219200"/>
            <a:ext cx="3086100" cy="9753600"/>
          </a:xfrm>
          <a:prstGeom prst="ellipse">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9" name="Oval 8">
            <a:extLst>
              <a:ext uri="{FF2B5EF4-FFF2-40B4-BE49-F238E27FC236}">
                <a16:creationId xmlns:a16="http://schemas.microsoft.com/office/drawing/2014/main" id="{289A018F-D11C-4B07-9830-8336B27A18AD}"/>
              </a:ext>
            </a:extLst>
          </p:cNvPr>
          <p:cNvSpPr/>
          <p:nvPr userDrawn="1"/>
        </p:nvSpPr>
        <p:spPr>
          <a:xfrm>
            <a:off x="4577715" y="10078720"/>
            <a:ext cx="282893" cy="8940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1" name="Oval 10">
            <a:extLst>
              <a:ext uri="{FF2B5EF4-FFF2-40B4-BE49-F238E27FC236}">
                <a16:creationId xmlns:a16="http://schemas.microsoft.com/office/drawing/2014/main" id="{E0209A32-FE17-4457-B02B-0A1DB9B8ADB1}"/>
              </a:ext>
            </a:extLst>
          </p:cNvPr>
          <p:cNvSpPr/>
          <p:nvPr userDrawn="1"/>
        </p:nvSpPr>
        <p:spPr>
          <a:xfrm>
            <a:off x="1639948" y="2302523"/>
            <a:ext cx="389744" cy="123178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3" name="Oval 12">
            <a:extLst>
              <a:ext uri="{FF2B5EF4-FFF2-40B4-BE49-F238E27FC236}">
                <a16:creationId xmlns:a16="http://schemas.microsoft.com/office/drawing/2014/main" id="{D585A541-0EDE-4213-AE62-4D909E8EB7F5}"/>
              </a:ext>
            </a:extLst>
          </p:cNvPr>
          <p:cNvSpPr/>
          <p:nvPr userDrawn="1"/>
        </p:nvSpPr>
        <p:spPr>
          <a:xfrm>
            <a:off x="1911668" y="1608702"/>
            <a:ext cx="141446" cy="4470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5" name="Text Placeholder 23">
            <a:extLst>
              <a:ext uri="{FF2B5EF4-FFF2-40B4-BE49-F238E27FC236}">
                <a16:creationId xmlns:a16="http://schemas.microsoft.com/office/drawing/2014/main" id="{CBFD020D-881A-48D8-BDA8-55C7B95C5996}"/>
              </a:ext>
            </a:extLst>
          </p:cNvPr>
          <p:cNvSpPr>
            <a:spLocks noGrp="1"/>
          </p:cNvSpPr>
          <p:nvPr>
            <p:ph type="body" sz="quarter" idx="11" hasCustomPrompt="1"/>
          </p:nvPr>
        </p:nvSpPr>
        <p:spPr>
          <a:xfrm>
            <a:off x="2321959" y="8194583"/>
            <a:ext cx="2207775" cy="872068"/>
          </a:xfrm>
          <a:prstGeom prst="rect">
            <a:avLst/>
          </a:prstGeom>
        </p:spPr>
        <p:txBody>
          <a:bodyPr rtlCol="0" anchor="b"/>
          <a:lstStyle>
            <a:lvl1pPr algn="ctr">
              <a:buNone/>
              <a:defRPr lang="en-US" sz="20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rtl="0"/>
            <a:r>
              <a:rPr lang="en-GB" noProof="0"/>
              <a:t>Click to edit text</a:t>
            </a:r>
          </a:p>
        </p:txBody>
      </p:sp>
      <p:sp>
        <p:nvSpPr>
          <p:cNvPr id="2" name="Title 1">
            <a:extLst>
              <a:ext uri="{FF2B5EF4-FFF2-40B4-BE49-F238E27FC236}">
                <a16:creationId xmlns:a16="http://schemas.microsoft.com/office/drawing/2014/main" id="{CF9687A5-0BDD-45B2-A892-542449E31394}"/>
              </a:ext>
            </a:extLst>
          </p:cNvPr>
          <p:cNvSpPr>
            <a:spLocks noGrp="1"/>
          </p:cNvSpPr>
          <p:nvPr>
            <p:ph type="title"/>
          </p:nvPr>
        </p:nvSpPr>
        <p:spPr>
          <a:xfrm>
            <a:off x="2275694" y="3534306"/>
            <a:ext cx="2254040" cy="4220789"/>
          </a:xfrm>
          <a:prstGeom prst="rect">
            <a:avLst/>
          </a:prstGeom>
        </p:spPr>
        <p:txBody>
          <a:bodyPr rtlCol="0"/>
          <a:lstStyle>
            <a:lvl1pPr algn="ctr">
              <a:spcBef>
                <a:spcPts val="1000"/>
              </a:spcBef>
              <a:defRPr sz="2800">
                <a:solidFill>
                  <a:schemeClr val="bg1"/>
                </a:solidFill>
                <a:latin typeface="+mn-lt"/>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368632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0" name="Text Placeholder 26">
            <a:extLst>
              <a:ext uri="{FF2B5EF4-FFF2-40B4-BE49-F238E27FC236}">
                <a16:creationId xmlns:a16="http://schemas.microsoft.com/office/drawing/2014/main" id="{4AA38E8C-A334-4183-8ABC-112B8517F487}"/>
              </a:ext>
            </a:extLst>
          </p:cNvPr>
          <p:cNvSpPr>
            <a:spLocks noGrp="1"/>
          </p:cNvSpPr>
          <p:nvPr>
            <p:ph type="body" sz="quarter" idx="12"/>
          </p:nvPr>
        </p:nvSpPr>
        <p:spPr>
          <a:xfrm>
            <a:off x="371475" y="3635023"/>
            <a:ext cx="2404765" cy="6330245"/>
          </a:xfrm>
          <a:prstGeom prst="rect">
            <a:avLst/>
          </a:prstGeom>
        </p:spPr>
        <p:txBody>
          <a:bodyPr rtlCol="0"/>
          <a:lstStyle>
            <a:lvl1pPr>
              <a:buClr>
                <a:schemeClr val="accent4"/>
              </a:buClr>
              <a:buFont typeface="Wingdings" panose="05000000000000000000" pitchFamily="2" charset="2"/>
              <a:buChar char="§"/>
              <a:defRPr sz="2000"/>
            </a:lvl1pPr>
            <a:lvl2pPr>
              <a:buClr>
                <a:schemeClr val="accent4"/>
              </a:buClr>
              <a:buFont typeface="Wingdings" panose="05000000000000000000" pitchFamily="2" charset="2"/>
              <a:buChar char="§"/>
              <a:defRPr sz="1800"/>
            </a:lvl2pPr>
            <a:lvl3pPr>
              <a:buClr>
                <a:schemeClr val="accent4"/>
              </a:buClr>
              <a:buFont typeface="Wingdings" panose="05000000000000000000" pitchFamily="2" charset="2"/>
              <a:buChar char="§"/>
              <a:defRPr sz="1600"/>
            </a:lvl3pPr>
            <a:lvl4pPr>
              <a:buClr>
                <a:schemeClr val="accent4"/>
              </a:buClr>
              <a:buFont typeface="Wingdings" panose="05000000000000000000" pitchFamily="2" charset="2"/>
              <a:buChar char="§"/>
              <a:defRPr sz="1600"/>
            </a:lvl4pPr>
            <a:lvl5pPr>
              <a:buClr>
                <a:schemeClr val="accent4"/>
              </a:buClr>
              <a:buFont typeface="Wingdings" panose="05000000000000000000" pitchFamily="2" charset="2"/>
              <a:buChar char="§"/>
              <a:defRPr sz="1600"/>
            </a:lvl5pPr>
          </a:lstStyle>
          <a:p>
            <a:pPr lvl="0" rtl="0"/>
            <a:r>
              <a:rPr lang="en-US" noProof="0"/>
              <a:t>Click to edit Master text styles</a:t>
            </a:r>
          </a:p>
        </p:txBody>
      </p:sp>
      <p:sp>
        <p:nvSpPr>
          <p:cNvPr id="19" name="Rectangle 18">
            <a:extLst>
              <a:ext uri="{FF2B5EF4-FFF2-40B4-BE49-F238E27FC236}">
                <a16:creationId xmlns:a16="http://schemas.microsoft.com/office/drawing/2014/main" id="{B80624A4-5116-4AAF-8C31-C25D1DB16FEC}"/>
              </a:ext>
            </a:extLst>
          </p:cNvPr>
          <p:cNvSpPr/>
          <p:nvPr userDrawn="1"/>
        </p:nvSpPr>
        <p:spPr>
          <a:xfrm>
            <a:off x="5261882" y="9535977"/>
            <a:ext cx="257175" cy="8128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21" name="Rectangle 20">
            <a:extLst>
              <a:ext uri="{FF2B5EF4-FFF2-40B4-BE49-F238E27FC236}">
                <a16:creationId xmlns:a16="http://schemas.microsoft.com/office/drawing/2014/main" id="{1D07EC8A-6024-4DEA-9C4D-AE4228E17854}"/>
              </a:ext>
            </a:extLst>
          </p:cNvPr>
          <p:cNvSpPr/>
          <p:nvPr userDrawn="1"/>
        </p:nvSpPr>
        <p:spPr>
          <a:xfrm>
            <a:off x="3764695" y="3022026"/>
            <a:ext cx="179859" cy="5684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23" name="Rectangle 22">
            <a:extLst>
              <a:ext uri="{FF2B5EF4-FFF2-40B4-BE49-F238E27FC236}">
                <a16:creationId xmlns:a16="http://schemas.microsoft.com/office/drawing/2014/main" id="{D1C8FAEF-DF78-48CC-AEEF-F9B802055C05}"/>
              </a:ext>
            </a:extLst>
          </p:cNvPr>
          <p:cNvSpPr/>
          <p:nvPr userDrawn="1"/>
        </p:nvSpPr>
        <p:spPr>
          <a:xfrm>
            <a:off x="5261882" y="10484869"/>
            <a:ext cx="101237" cy="3199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1" name="Picture Placeholder 10">
            <a:extLst>
              <a:ext uri="{FF2B5EF4-FFF2-40B4-BE49-F238E27FC236}">
                <a16:creationId xmlns:a16="http://schemas.microsoft.com/office/drawing/2014/main" id="{566F72D6-AEEE-4CF3-8136-F6782F1E489E}"/>
              </a:ext>
            </a:extLst>
          </p:cNvPr>
          <p:cNvSpPr>
            <a:spLocks noGrp="1"/>
          </p:cNvSpPr>
          <p:nvPr>
            <p:ph type="pic" sz="quarter" idx="13"/>
          </p:nvPr>
        </p:nvSpPr>
        <p:spPr>
          <a:xfrm>
            <a:off x="3988253" y="1397655"/>
            <a:ext cx="2498272" cy="9587620"/>
          </a:xfrm>
          <a:custGeom>
            <a:avLst/>
            <a:gdLst>
              <a:gd name="connsiteX0" fmla="*/ 0 w 4441372"/>
              <a:gd name="connsiteY0" fmla="*/ 3188969 h 5393036"/>
              <a:gd name="connsiteX1" fmla="*/ 2173516 w 4441372"/>
              <a:gd name="connsiteY1" fmla="*/ 3188969 h 5393036"/>
              <a:gd name="connsiteX2" fmla="*/ 2173516 w 4441372"/>
              <a:gd name="connsiteY2" fmla="*/ 5393036 h 5393036"/>
              <a:gd name="connsiteX3" fmla="*/ 0 w 4441372"/>
              <a:gd name="connsiteY3" fmla="*/ 5393036 h 5393036"/>
              <a:gd name="connsiteX4" fmla="*/ 2267856 w 4441372"/>
              <a:gd name="connsiteY4" fmla="*/ 2293018 h 5393036"/>
              <a:gd name="connsiteX5" fmla="*/ 4441372 w 4441372"/>
              <a:gd name="connsiteY5" fmla="*/ 2293018 h 5393036"/>
              <a:gd name="connsiteX6" fmla="*/ 4441372 w 4441372"/>
              <a:gd name="connsiteY6" fmla="*/ 4497085 h 5393036"/>
              <a:gd name="connsiteX7" fmla="*/ 2267856 w 4441372"/>
              <a:gd name="connsiteY7" fmla="*/ 4497085 h 5393036"/>
              <a:gd name="connsiteX8" fmla="*/ 0 w 4441372"/>
              <a:gd name="connsiteY8" fmla="*/ 906837 h 5393036"/>
              <a:gd name="connsiteX9" fmla="*/ 2173516 w 4441372"/>
              <a:gd name="connsiteY9" fmla="*/ 906837 h 5393036"/>
              <a:gd name="connsiteX10" fmla="*/ 2173516 w 4441372"/>
              <a:gd name="connsiteY10" fmla="*/ 3110904 h 5393036"/>
              <a:gd name="connsiteX11" fmla="*/ 0 w 4441372"/>
              <a:gd name="connsiteY11" fmla="*/ 3110904 h 5393036"/>
              <a:gd name="connsiteX12" fmla="*/ 2267856 w 4441372"/>
              <a:gd name="connsiteY12" fmla="*/ 0 h 5393036"/>
              <a:gd name="connsiteX13" fmla="*/ 4441372 w 4441372"/>
              <a:gd name="connsiteY13" fmla="*/ 0 h 5393036"/>
              <a:gd name="connsiteX14" fmla="*/ 4441372 w 4441372"/>
              <a:gd name="connsiteY14" fmla="*/ 2204067 h 5393036"/>
              <a:gd name="connsiteX15" fmla="*/ 2267856 w 4441372"/>
              <a:gd name="connsiteY15" fmla="*/ 2204067 h 5393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441372" h="5393036">
                <a:moveTo>
                  <a:pt x="0" y="3188969"/>
                </a:moveTo>
                <a:lnTo>
                  <a:pt x="2173516" y="3188969"/>
                </a:lnTo>
                <a:lnTo>
                  <a:pt x="2173516" y="5393036"/>
                </a:lnTo>
                <a:lnTo>
                  <a:pt x="0" y="5393036"/>
                </a:lnTo>
                <a:close/>
                <a:moveTo>
                  <a:pt x="2267856" y="2293018"/>
                </a:moveTo>
                <a:lnTo>
                  <a:pt x="4441372" y="2293018"/>
                </a:lnTo>
                <a:lnTo>
                  <a:pt x="4441372" y="4497085"/>
                </a:lnTo>
                <a:lnTo>
                  <a:pt x="2267856" y="4497085"/>
                </a:lnTo>
                <a:close/>
                <a:moveTo>
                  <a:pt x="0" y="906837"/>
                </a:moveTo>
                <a:lnTo>
                  <a:pt x="2173516" y="906837"/>
                </a:lnTo>
                <a:lnTo>
                  <a:pt x="2173516" y="3110904"/>
                </a:lnTo>
                <a:lnTo>
                  <a:pt x="0" y="3110904"/>
                </a:lnTo>
                <a:close/>
                <a:moveTo>
                  <a:pt x="2267856" y="0"/>
                </a:moveTo>
                <a:lnTo>
                  <a:pt x="4441372" y="0"/>
                </a:lnTo>
                <a:lnTo>
                  <a:pt x="4441372" y="2204067"/>
                </a:lnTo>
                <a:lnTo>
                  <a:pt x="2267856" y="2204067"/>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2" name="Title 1">
            <a:extLst>
              <a:ext uri="{FF2B5EF4-FFF2-40B4-BE49-F238E27FC236}">
                <a16:creationId xmlns:a16="http://schemas.microsoft.com/office/drawing/2014/main" id="{459DADC7-BE21-4434-A6E4-BAF809005389}"/>
              </a:ext>
            </a:extLst>
          </p:cNvPr>
          <p:cNvSpPr>
            <a:spLocks noGrp="1"/>
          </p:cNvSpPr>
          <p:nvPr>
            <p:ph type="title"/>
          </p:nvPr>
        </p:nvSpPr>
        <p:spPr>
          <a:xfrm>
            <a:off x="371475" y="1431491"/>
            <a:ext cx="2404765" cy="1477328"/>
          </a:xfrm>
          <a:prstGeom prst="rect">
            <a:avLst/>
          </a:prstGeom>
        </p:spPr>
        <p:txBody>
          <a:bodyPr rtlCol="0"/>
          <a:lstStyle>
            <a:lvl1pPr>
              <a:defRPr sz="4800" b="1">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694370068"/>
      </p:ext>
    </p:extLst>
  </p:cSld>
  <p:clrMapOvr>
    <a:masterClrMapping/>
  </p:clrMapOvr>
  <p:extLst>
    <p:ext uri="{DCECCB84-F9BA-43D5-87BE-67443E8EF086}">
      <p15:sldGuideLst xmlns:p15="http://schemas.microsoft.com/office/powerpoint/2012/main">
        <p15:guide id="1" orient="horz" pos="896" userDrawn="1">
          <p15:clr>
            <a:srgbClr val="FBAE40"/>
          </p15:clr>
        </p15:guide>
        <p15:guide id="2" pos="2160" userDrawn="1">
          <p15:clr>
            <a:srgbClr val="FBAE40"/>
          </p15:clr>
        </p15:guide>
        <p15:guide id="3" orient="horz" pos="251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24FAA9D0-7C9C-4043-9931-A15819ABB9B5}"/>
              </a:ext>
            </a:extLst>
          </p:cNvPr>
          <p:cNvSpPr/>
          <p:nvPr userDrawn="1"/>
        </p:nvSpPr>
        <p:spPr>
          <a:xfrm>
            <a:off x="4141589" y="788023"/>
            <a:ext cx="203597" cy="64346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5"/>
              </a:solidFill>
            </a:endParaRPr>
          </a:p>
        </p:txBody>
      </p:sp>
      <p:sp>
        <p:nvSpPr>
          <p:cNvPr id="14" name="Oval 13">
            <a:extLst>
              <a:ext uri="{FF2B5EF4-FFF2-40B4-BE49-F238E27FC236}">
                <a16:creationId xmlns:a16="http://schemas.microsoft.com/office/drawing/2014/main" id="{E232AB2D-843E-4B5F-8793-6A263DA356BB}"/>
              </a:ext>
            </a:extLst>
          </p:cNvPr>
          <p:cNvSpPr/>
          <p:nvPr userDrawn="1"/>
        </p:nvSpPr>
        <p:spPr>
          <a:xfrm>
            <a:off x="6191576" y="9966213"/>
            <a:ext cx="368003" cy="11630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5"/>
              </a:solidFill>
            </a:endParaRPr>
          </a:p>
        </p:txBody>
      </p:sp>
      <p:sp>
        <p:nvSpPr>
          <p:cNvPr id="16" name="Oval 15">
            <a:extLst>
              <a:ext uri="{FF2B5EF4-FFF2-40B4-BE49-F238E27FC236}">
                <a16:creationId xmlns:a16="http://schemas.microsoft.com/office/drawing/2014/main" id="{FA75A12B-C399-4072-BD69-D872D2C2AD1F}"/>
              </a:ext>
            </a:extLst>
          </p:cNvPr>
          <p:cNvSpPr/>
          <p:nvPr userDrawn="1"/>
        </p:nvSpPr>
        <p:spPr>
          <a:xfrm>
            <a:off x="6009632" y="10902114"/>
            <a:ext cx="141273" cy="44649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solidFill>
                <a:schemeClr val="accent5"/>
              </a:solidFill>
            </a:endParaRPr>
          </a:p>
        </p:txBody>
      </p:sp>
      <p:sp>
        <p:nvSpPr>
          <p:cNvPr id="23" name="Picture Placeholder 22">
            <a:extLst>
              <a:ext uri="{FF2B5EF4-FFF2-40B4-BE49-F238E27FC236}">
                <a16:creationId xmlns:a16="http://schemas.microsoft.com/office/drawing/2014/main" id="{423AE48B-50E9-4BEA-B66A-B2D2B9CCFE9C}"/>
              </a:ext>
            </a:extLst>
          </p:cNvPr>
          <p:cNvSpPr>
            <a:spLocks noGrp="1"/>
          </p:cNvSpPr>
          <p:nvPr>
            <p:ph type="pic" sz="quarter" idx="10"/>
          </p:nvPr>
        </p:nvSpPr>
        <p:spPr>
          <a:xfrm>
            <a:off x="3225046" y="1109759"/>
            <a:ext cx="3293862" cy="10011682"/>
          </a:xfrm>
          <a:custGeom>
            <a:avLst/>
            <a:gdLst>
              <a:gd name="connsiteX0" fmla="*/ 3433020 w 5855754"/>
              <a:gd name="connsiteY0" fmla="*/ 786103 h 5631571"/>
              <a:gd name="connsiteX1" fmla="*/ 5855754 w 5855754"/>
              <a:gd name="connsiteY1" fmla="*/ 3208837 h 5631571"/>
              <a:gd name="connsiteX2" fmla="*/ 3433020 w 5855754"/>
              <a:gd name="connsiteY2" fmla="*/ 5631571 h 5631571"/>
              <a:gd name="connsiteX3" fmla="*/ 1010286 w 5855754"/>
              <a:gd name="connsiteY3" fmla="*/ 3208837 h 5631571"/>
              <a:gd name="connsiteX4" fmla="*/ 3433020 w 5855754"/>
              <a:gd name="connsiteY4" fmla="*/ 786103 h 5631571"/>
              <a:gd name="connsiteX5" fmla="*/ 828675 w 5855754"/>
              <a:gd name="connsiteY5" fmla="*/ 0 h 5631571"/>
              <a:gd name="connsiteX6" fmla="*/ 1657350 w 5855754"/>
              <a:gd name="connsiteY6" fmla="*/ 828675 h 5631571"/>
              <a:gd name="connsiteX7" fmla="*/ 828675 w 5855754"/>
              <a:gd name="connsiteY7" fmla="*/ 1657350 h 5631571"/>
              <a:gd name="connsiteX8" fmla="*/ 0 w 5855754"/>
              <a:gd name="connsiteY8" fmla="*/ 828675 h 5631571"/>
              <a:gd name="connsiteX9" fmla="*/ 828675 w 5855754"/>
              <a:gd name="connsiteY9" fmla="*/ 0 h 5631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55754" h="5631571">
                <a:moveTo>
                  <a:pt x="3433020" y="786103"/>
                </a:moveTo>
                <a:cubicBezTo>
                  <a:pt x="4771059" y="786103"/>
                  <a:pt x="5855754" y="1870798"/>
                  <a:pt x="5855754" y="3208837"/>
                </a:cubicBezTo>
                <a:cubicBezTo>
                  <a:pt x="5855754" y="4546876"/>
                  <a:pt x="4771059" y="5631571"/>
                  <a:pt x="3433020" y="5631571"/>
                </a:cubicBezTo>
                <a:cubicBezTo>
                  <a:pt x="2094981" y="5631571"/>
                  <a:pt x="1010286" y="4546876"/>
                  <a:pt x="1010286" y="3208837"/>
                </a:cubicBezTo>
                <a:cubicBezTo>
                  <a:pt x="1010286" y="1870798"/>
                  <a:pt x="2094981" y="786103"/>
                  <a:pt x="3433020" y="786103"/>
                </a:cubicBezTo>
                <a:close/>
                <a:moveTo>
                  <a:pt x="828675" y="0"/>
                </a:moveTo>
                <a:cubicBezTo>
                  <a:pt x="1286340" y="0"/>
                  <a:pt x="1657350" y="371010"/>
                  <a:pt x="1657350" y="828675"/>
                </a:cubicBezTo>
                <a:cubicBezTo>
                  <a:pt x="1657350" y="1286340"/>
                  <a:pt x="1286340" y="1657350"/>
                  <a:pt x="828675" y="1657350"/>
                </a:cubicBezTo>
                <a:cubicBezTo>
                  <a:pt x="371010" y="1657350"/>
                  <a:pt x="0" y="1286340"/>
                  <a:pt x="0" y="828675"/>
                </a:cubicBezTo>
                <a:cubicBezTo>
                  <a:pt x="0" y="371010"/>
                  <a:pt x="371010" y="0"/>
                  <a:pt x="828675" y="0"/>
                </a:cubicBez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27" name="Text Placeholder 26">
            <a:extLst>
              <a:ext uri="{FF2B5EF4-FFF2-40B4-BE49-F238E27FC236}">
                <a16:creationId xmlns:a16="http://schemas.microsoft.com/office/drawing/2014/main" id="{282D3E62-6D1A-4E9D-BE54-2EED9BF429A4}"/>
              </a:ext>
            </a:extLst>
          </p:cNvPr>
          <p:cNvSpPr>
            <a:spLocks noGrp="1"/>
          </p:cNvSpPr>
          <p:nvPr>
            <p:ph type="body" sz="quarter" idx="12"/>
          </p:nvPr>
        </p:nvSpPr>
        <p:spPr>
          <a:xfrm>
            <a:off x="371475" y="3635023"/>
            <a:ext cx="2404765" cy="6330245"/>
          </a:xfrm>
          <a:prstGeom prst="rect">
            <a:avLst/>
          </a:prstGeom>
        </p:spPr>
        <p:txBody>
          <a:bodyPr rtlCol="0"/>
          <a:lstStyle>
            <a:lvl1pPr>
              <a:lnSpc>
                <a:spcPct val="150000"/>
              </a:lnSpc>
              <a:buClr>
                <a:schemeClr val="accent4"/>
              </a:buClr>
              <a:buFont typeface="Wingdings" panose="05000000000000000000" pitchFamily="2" charset="2"/>
              <a:buChar char="§"/>
              <a:defRPr sz="2000"/>
            </a:lvl1pPr>
            <a:lvl2pPr>
              <a:buClr>
                <a:schemeClr val="accent4"/>
              </a:buClr>
              <a:buFont typeface="Wingdings" panose="05000000000000000000" pitchFamily="2" charset="2"/>
              <a:buChar char="§"/>
              <a:defRPr sz="2000"/>
            </a:lvl2pPr>
            <a:lvl3pPr>
              <a:buClr>
                <a:schemeClr val="accent4"/>
              </a:buClr>
              <a:buFont typeface="Wingdings" panose="05000000000000000000" pitchFamily="2" charset="2"/>
              <a:buChar char="§"/>
              <a:defRPr sz="1800"/>
            </a:lvl3pPr>
            <a:lvl4pPr>
              <a:buClr>
                <a:schemeClr val="accent4"/>
              </a:buClr>
              <a:buFont typeface="Wingdings" panose="05000000000000000000" pitchFamily="2" charset="2"/>
              <a:buChar char="§"/>
              <a:defRPr sz="1800"/>
            </a:lvl4pPr>
            <a:lvl5pPr>
              <a:buClr>
                <a:schemeClr val="accent4"/>
              </a:buClr>
              <a:buFont typeface="Wingdings" panose="05000000000000000000" pitchFamily="2" charset="2"/>
              <a:buChar char="§"/>
              <a:defRPr sz="1800"/>
            </a:lvl5pPr>
          </a:lstStyle>
          <a:p>
            <a:pPr lvl="0" rtl="0"/>
            <a:r>
              <a:rPr lang="en-US" noProof="0"/>
              <a:t>Click to edit Master text styles</a:t>
            </a:r>
          </a:p>
        </p:txBody>
      </p:sp>
      <p:sp>
        <p:nvSpPr>
          <p:cNvPr id="8" name="Title 1">
            <a:extLst>
              <a:ext uri="{FF2B5EF4-FFF2-40B4-BE49-F238E27FC236}">
                <a16:creationId xmlns:a16="http://schemas.microsoft.com/office/drawing/2014/main" id="{DEB8F0E5-B89F-48AD-87BD-534EA9463CD3}"/>
              </a:ext>
            </a:extLst>
          </p:cNvPr>
          <p:cNvSpPr>
            <a:spLocks noGrp="1"/>
          </p:cNvSpPr>
          <p:nvPr>
            <p:ph type="title"/>
          </p:nvPr>
        </p:nvSpPr>
        <p:spPr>
          <a:xfrm>
            <a:off x="371475" y="1431491"/>
            <a:ext cx="2404765" cy="1477328"/>
          </a:xfrm>
          <a:prstGeom prst="rect">
            <a:avLst/>
          </a:prstGeom>
        </p:spPr>
        <p:txBody>
          <a:bodyPr rtlCol="0"/>
          <a:lstStyle>
            <a:lvl1pPr>
              <a:defRPr sz="4800" b="1">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84497083"/>
      </p:ext>
    </p:extLst>
  </p:cSld>
  <p:clrMapOvr>
    <a:masterClrMapping/>
  </p:clrMapOvr>
  <p:extLst>
    <p:ext uri="{DCECCB84-F9BA-43D5-87BE-67443E8EF086}">
      <p15:sldGuideLst xmlns:p15="http://schemas.microsoft.com/office/powerpoint/2012/main">
        <p15:guide id="1" orient="horz"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and Table">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23CD802-D0A0-4EAC-8222-78FFDDD76A75}"/>
              </a:ext>
            </a:extLst>
          </p:cNvPr>
          <p:cNvSpPr>
            <a:spLocks noGrp="1"/>
          </p:cNvSpPr>
          <p:nvPr>
            <p:ph sz="quarter" idx="10"/>
          </p:nvPr>
        </p:nvSpPr>
        <p:spPr>
          <a:xfrm>
            <a:off x="471488" y="3625586"/>
            <a:ext cx="5915025" cy="7315200"/>
          </a:xfrm>
          <a:prstGeom prst="rect">
            <a:avLst/>
          </a:prstGeo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2" name="Title 1">
            <a:extLst>
              <a:ext uri="{FF2B5EF4-FFF2-40B4-BE49-F238E27FC236}">
                <a16:creationId xmlns:a16="http://schemas.microsoft.com/office/drawing/2014/main" id="{87BCB8BF-DA17-4856-91E9-77C601F2B139}"/>
              </a:ext>
            </a:extLst>
          </p:cNvPr>
          <p:cNvSpPr>
            <a:spLocks noGrp="1"/>
          </p:cNvSpPr>
          <p:nvPr>
            <p:ph type="title"/>
          </p:nvPr>
        </p:nvSpPr>
        <p:spPr>
          <a:xfrm>
            <a:off x="471488" y="1128890"/>
            <a:ext cx="5915025" cy="1244649"/>
          </a:xfrm>
          <a:prstGeom prst="rect">
            <a:avLst/>
          </a:prstGeom>
        </p:spPr>
        <p:txBody>
          <a:bodyPr rtlCol="0" anchor="ctr"/>
          <a:lstStyle>
            <a:lvl1pPr algn="ctr">
              <a:defRPr sz="4800" b="1">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651989139"/>
      </p:ext>
    </p:extLst>
  </p:cSld>
  <p:clrMapOvr>
    <a:masterClrMapping/>
  </p:clrMapOvr>
  <p:extLst>
    <p:ext uri="{DCECCB84-F9BA-43D5-87BE-67443E8EF086}">
      <p15:sldGuideLst xmlns:p15="http://schemas.microsoft.com/office/powerpoint/2012/main">
        <p15:guide id="1" orient="horz"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6FDA3C6F-5F6A-4D64-8BFE-AFFF58B1A047}"/>
              </a:ext>
            </a:extLst>
          </p:cNvPr>
          <p:cNvSpPr>
            <a:spLocks noGrp="1"/>
          </p:cNvSpPr>
          <p:nvPr>
            <p:ph type="body" sz="quarter" idx="11"/>
          </p:nvPr>
        </p:nvSpPr>
        <p:spPr>
          <a:xfrm>
            <a:off x="3550990" y="7363555"/>
            <a:ext cx="2374225" cy="1531550"/>
          </a:xfrm>
          <a:prstGeom prst="rect">
            <a:avLst/>
          </a:prstGeom>
        </p:spPr>
        <p:txBody>
          <a:bodyPr rtlCol="0"/>
          <a:lstStyle>
            <a:lvl1pPr marL="0" indent="0">
              <a:buNone/>
              <a:defRPr sz="2000" b="1">
                <a:solidFill>
                  <a:schemeClr val="accent4"/>
                </a:solidFill>
                <a:latin typeface="+mj-lt"/>
              </a:defRPr>
            </a:lvl1pPr>
            <a:lvl2pPr>
              <a:buNone/>
              <a:defRPr sz="2000"/>
            </a:lvl2pPr>
          </a:lstStyle>
          <a:p>
            <a:pPr lvl="0" rtl="0"/>
            <a:r>
              <a:rPr lang="en-US" noProof="0"/>
              <a:t>Click to edit Master text styles</a:t>
            </a:r>
          </a:p>
          <a:p>
            <a:pPr lvl="1" rtl="0"/>
            <a:r>
              <a:rPr lang="en-US" noProof="0"/>
              <a:t>Second level</a:t>
            </a:r>
          </a:p>
        </p:txBody>
      </p:sp>
      <p:sp>
        <p:nvSpPr>
          <p:cNvPr id="15" name="Hexagon 14">
            <a:extLst>
              <a:ext uri="{FF2B5EF4-FFF2-40B4-BE49-F238E27FC236}">
                <a16:creationId xmlns:a16="http://schemas.microsoft.com/office/drawing/2014/main" id="{AC159667-7690-4645-986D-BE501438455F}"/>
              </a:ext>
            </a:extLst>
          </p:cNvPr>
          <p:cNvSpPr/>
          <p:nvPr userDrawn="1"/>
        </p:nvSpPr>
        <p:spPr>
          <a:xfrm>
            <a:off x="416424" y="2458328"/>
            <a:ext cx="691631" cy="1884393"/>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6" name="Hexagon 15">
            <a:extLst>
              <a:ext uri="{FF2B5EF4-FFF2-40B4-BE49-F238E27FC236}">
                <a16:creationId xmlns:a16="http://schemas.microsoft.com/office/drawing/2014/main" id="{54667EE4-E77F-453B-BF8B-B1EE2AE80715}"/>
              </a:ext>
            </a:extLst>
          </p:cNvPr>
          <p:cNvSpPr/>
          <p:nvPr userDrawn="1"/>
        </p:nvSpPr>
        <p:spPr>
          <a:xfrm>
            <a:off x="2112205" y="2123770"/>
            <a:ext cx="937216" cy="2553506"/>
          </a:xfrm>
          <a:prstGeom prst="hex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7" name="Hexagon 16">
            <a:extLst>
              <a:ext uri="{FF2B5EF4-FFF2-40B4-BE49-F238E27FC236}">
                <a16:creationId xmlns:a16="http://schemas.microsoft.com/office/drawing/2014/main" id="{FC050232-A229-425F-BFC8-D50374F2D171}"/>
              </a:ext>
            </a:extLst>
          </p:cNvPr>
          <p:cNvSpPr/>
          <p:nvPr userDrawn="1"/>
        </p:nvSpPr>
        <p:spPr>
          <a:xfrm>
            <a:off x="2140309" y="9303437"/>
            <a:ext cx="404022" cy="1100784"/>
          </a:xfrm>
          <a:prstGeom prst="hexag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8" name="Hexagon 17">
            <a:extLst>
              <a:ext uri="{FF2B5EF4-FFF2-40B4-BE49-F238E27FC236}">
                <a16:creationId xmlns:a16="http://schemas.microsoft.com/office/drawing/2014/main" id="{53E4EBC7-340A-43A5-9E23-4B73A6F700B6}"/>
              </a:ext>
            </a:extLst>
          </p:cNvPr>
          <p:cNvSpPr/>
          <p:nvPr userDrawn="1"/>
        </p:nvSpPr>
        <p:spPr>
          <a:xfrm>
            <a:off x="1033784" y="1957877"/>
            <a:ext cx="366532" cy="998642"/>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9" name="Picture Placeholder 18">
            <a:extLst>
              <a:ext uri="{FF2B5EF4-FFF2-40B4-BE49-F238E27FC236}">
                <a16:creationId xmlns:a16="http://schemas.microsoft.com/office/drawing/2014/main" id="{1ED0E31A-F0A3-481D-8D9C-E3C4531FD21D}"/>
              </a:ext>
            </a:extLst>
          </p:cNvPr>
          <p:cNvSpPr>
            <a:spLocks noGrp="1"/>
          </p:cNvSpPr>
          <p:nvPr>
            <p:ph type="pic" sz="quarter" idx="12"/>
          </p:nvPr>
        </p:nvSpPr>
        <p:spPr>
          <a:xfrm>
            <a:off x="883977" y="3402745"/>
            <a:ext cx="2246414" cy="6431730"/>
          </a:xfrm>
          <a:custGeom>
            <a:avLst/>
            <a:gdLst>
              <a:gd name="connsiteX0" fmla="*/ 1223161 w 3993624"/>
              <a:gd name="connsiteY0" fmla="*/ 2354088 h 3617848"/>
              <a:gd name="connsiteX1" fmla="*/ 2057242 w 3993624"/>
              <a:gd name="connsiteY1" fmla="*/ 2354088 h 3617848"/>
              <a:gd name="connsiteX2" fmla="*/ 2373182 w 3993624"/>
              <a:gd name="connsiteY2" fmla="*/ 2985968 h 3617848"/>
              <a:gd name="connsiteX3" fmla="*/ 2057242 w 3993624"/>
              <a:gd name="connsiteY3" fmla="*/ 3617848 h 3617848"/>
              <a:gd name="connsiteX4" fmla="*/ 1223161 w 3993624"/>
              <a:gd name="connsiteY4" fmla="*/ 3617848 h 3617848"/>
              <a:gd name="connsiteX5" fmla="*/ 907221 w 3993624"/>
              <a:gd name="connsiteY5" fmla="*/ 2985968 h 3617848"/>
              <a:gd name="connsiteX6" fmla="*/ 2569631 w 3993624"/>
              <a:gd name="connsiteY6" fmla="*/ 1425984 h 3617848"/>
              <a:gd name="connsiteX7" fmla="*/ 3602417 w 3993624"/>
              <a:gd name="connsiteY7" fmla="*/ 1425984 h 3617848"/>
              <a:gd name="connsiteX8" fmla="*/ 3993624 w 3993624"/>
              <a:gd name="connsiteY8" fmla="*/ 2208398 h 3617848"/>
              <a:gd name="connsiteX9" fmla="*/ 3602417 w 3993624"/>
              <a:gd name="connsiteY9" fmla="*/ 2990812 h 3617848"/>
              <a:gd name="connsiteX10" fmla="*/ 2569631 w 3993624"/>
              <a:gd name="connsiteY10" fmla="*/ 2990812 h 3617848"/>
              <a:gd name="connsiteX11" fmla="*/ 2178424 w 3993624"/>
              <a:gd name="connsiteY11" fmla="*/ 2208398 h 3617848"/>
              <a:gd name="connsiteX12" fmla="*/ 551406 w 3993624"/>
              <a:gd name="connsiteY12" fmla="*/ 0 h 3617848"/>
              <a:gd name="connsiteX13" fmla="*/ 2007117 w 3993624"/>
              <a:gd name="connsiteY13" fmla="*/ 0 h 3617848"/>
              <a:gd name="connsiteX14" fmla="*/ 2558523 w 3993624"/>
              <a:gd name="connsiteY14" fmla="*/ 1102811 h 3617848"/>
              <a:gd name="connsiteX15" fmla="*/ 2007117 w 3993624"/>
              <a:gd name="connsiteY15" fmla="*/ 2205622 h 3617848"/>
              <a:gd name="connsiteX16" fmla="*/ 551406 w 3993624"/>
              <a:gd name="connsiteY16" fmla="*/ 2205622 h 3617848"/>
              <a:gd name="connsiteX17" fmla="*/ 0 w 3993624"/>
              <a:gd name="connsiteY17" fmla="*/ 1102811 h 3617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3624" h="3617848">
                <a:moveTo>
                  <a:pt x="1223161" y="2354088"/>
                </a:moveTo>
                <a:lnTo>
                  <a:pt x="2057242" y="2354088"/>
                </a:lnTo>
                <a:lnTo>
                  <a:pt x="2373182" y="2985968"/>
                </a:lnTo>
                <a:lnTo>
                  <a:pt x="2057242" y="3617848"/>
                </a:lnTo>
                <a:lnTo>
                  <a:pt x="1223161" y="3617848"/>
                </a:lnTo>
                <a:lnTo>
                  <a:pt x="907221" y="2985968"/>
                </a:lnTo>
                <a:close/>
                <a:moveTo>
                  <a:pt x="2569631" y="1425984"/>
                </a:moveTo>
                <a:lnTo>
                  <a:pt x="3602417" y="1425984"/>
                </a:lnTo>
                <a:lnTo>
                  <a:pt x="3993624" y="2208398"/>
                </a:lnTo>
                <a:lnTo>
                  <a:pt x="3602417" y="2990812"/>
                </a:lnTo>
                <a:lnTo>
                  <a:pt x="2569631" y="2990812"/>
                </a:lnTo>
                <a:lnTo>
                  <a:pt x="2178424" y="2208398"/>
                </a:lnTo>
                <a:close/>
                <a:moveTo>
                  <a:pt x="551406" y="0"/>
                </a:moveTo>
                <a:lnTo>
                  <a:pt x="2007117" y="0"/>
                </a:lnTo>
                <a:lnTo>
                  <a:pt x="2558523" y="1102811"/>
                </a:lnTo>
                <a:lnTo>
                  <a:pt x="2007117" y="2205622"/>
                </a:lnTo>
                <a:lnTo>
                  <a:pt x="551406" y="2205622"/>
                </a:lnTo>
                <a:lnTo>
                  <a:pt x="0" y="1102811"/>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2" name="Title 1">
            <a:extLst>
              <a:ext uri="{FF2B5EF4-FFF2-40B4-BE49-F238E27FC236}">
                <a16:creationId xmlns:a16="http://schemas.microsoft.com/office/drawing/2014/main" id="{03E68100-C56F-4515-A4FD-3F301797E78F}"/>
              </a:ext>
            </a:extLst>
          </p:cNvPr>
          <p:cNvSpPr>
            <a:spLocks noGrp="1"/>
          </p:cNvSpPr>
          <p:nvPr>
            <p:ph type="title"/>
          </p:nvPr>
        </p:nvSpPr>
        <p:spPr>
          <a:xfrm>
            <a:off x="3550990" y="3645427"/>
            <a:ext cx="2811780" cy="3109303"/>
          </a:xfrm>
          <a:prstGeom prst="rect">
            <a:avLst/>
          </a:prstGeom>
        </p:spPr>
        <p:txBody>
          <a:bodyPr rtlCol="0"/>
          <a:lstStyle>
            <a:lvl1pPr>
              <a:defRPr sz="2800">
                <a:solidFill>
                  <a:schemeClr val="tx1"/>
                </a:solidFill>
                <a:latin typeface="+mn-lt"/>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3603056595"/>
      </p:ext>
    </p:extLst>
  </p:cSld>
  <p:clrMapOvr>
    <a:masterClrMapping/>
  </p:clrMapOvr>
  <p:extLst>
    <p:ext uri="{DCECCB84-F9BA-43D5-87BE-67443E8EF086}">
      <p15:sldGuideLst xmlns:p15="http://schemas.microsoft.com/office/powerpoint/2012/main">
        <p15:guide id="1" orient="horz" pos="2261"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9" name="Picture Placeholder 38">
            <a:extLst>
              <a:ext uri="{FF2B5EF4-FFF2-40B4-BE49-F238E27FC236}">
                <a16:creationId xmlns:a16="http://schemas.microsoft.com/office/drawing/2014/main" id="{CF421413-161E-4B36-B693-FB38DF14EDAB}"/>
              </a:ext>
            </a:extLst>
          </p:cNvPr>
          <p:cNvSpPr>
            <a:spLocks noGrp="1"/>
          </p:cNvSpPr>
          <p:nvPr>
            <p:ph type="pic" sz="quarter" idx="22"/>
          </p:nvPr>
        </p:nvSpPr>
        <p:spPr>
          <a:xfrm>
            <a:off x="3011349" y="4543202"/>
            <a:ext cx="835304" cy="227584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38" name="Picture Placeholder 37">
            <a:extLst>
              <a:ext uri="{FF2B5EF4-FFF2-40B4-BE49-F238E27FC236}">
                <a16:creationId xmlns:a16="http://schemas.microsoft.com/office/drawing/2014/main" id="{B5D207AE-9C9C-410A-9F31-2402BAD6DDFF}"/>
              </a:ext>
            </a:extLst>
          </p:cNvPr>
          <p:cNvSpPr>
            <a:spLocks noGrp="1"/>
          </p:cNvSpPr>
          <p:nvPr>
            <p:ph type="pic" sz="quarter" idx="21"/>
          </p:nvPr>
        </p:nvSpPr>
        <p:spPr>
          <a:xfrm>
            <a:off x="1752706" y="4543202"/>
            <a:ext cx="835304" cy="227584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40" name="Picture Placeholder 39">
            <a:extLst>
              <a:ext uri="{FF2B5EF4-FFF2-40B4-BE49-F238E27FC236}">
                <a16:creationId xmlns:a16="http://schemas.microsoft.com/office/drawing/2014/main" id="{DE3344FC-C4DE-481F-9C31-667EDD563C47}"/>
              </a:ext>
            </a:extLst>
          </p:cNvPr>
          <p:cNvSpPr>
            <a:spLocks noGrp="1"/>
          </p:cNvSpPr>
          <p:nvPr>
            <p:ph type="pic" sz="quarter" idx="23"/>
          </p:nvPr>
        </p:nvSpPr>
        <p:spPr>
          <a:xfrm>
            <a:off x="4276387" y="4543202"/>
            <a:ext cx="835304" cy="227584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41" name="Picture Placeholder 40">
            <a:extLst>
              <a:ext uri="{FF2B5EF4-FFF2-40B4-BE49-F238E27FC236}">
                <a16:creationId xmlns:a16="http://schemas.microsoft.com/office/drawing/2014/main" id="{59094D7D-3613-49C1-BB58-A65B41A9738D}"/>
              </a:ext>
            </a:extLst>
          </p:cNvPr>
          <p:cNvSpPr>
            <a:spLocks noGrp="1"/>
          </p:cNvSpPr>
          <p:nvPr>
            <p:ph type="pic" sz="quarter" idx="24"/>
          </p:nvPr>
        </p:nvSpPr>
        <p:spPr>
          <a:xfrm>
            <a:off x="5535029" y="4543202"/>
            <a:ext cx="835304" cy="227584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
        <p:nvSpPr>
          <p:cNvPr id="8" name="Title 1">
            <a:extLst>
              <a:ext uri="{FF2B5EF4-FFF2-40B4-BE49-F238E27FC236}">
                <a16:creationId xmlns:a16="http://schemas.microsoft.com/office/drawing/2014/main" id="{69FE87B7-32A4-4C7F-9AAF-37688E640456}"/>
              </a:ext>
            </a:extLst>
          </p:cNvPr>
          <p:cNvSpPr>
            <a:spLocks noGrp="1"/>
          </p:cNvSpPr>
          <p:nvPr>
            <p:ph type="title"/>
          </p:nvPr>
        </p:nvSpPr>
        <p:spPr>
          <a:xfrm>
            <a:off x="243000" y="1151467"/>
            <a:ext cx="6378750" cy="1244647"/>
          </a:xfrm>
          <a:prstGeom prst="rect">
            <a:avLst/>
          </a:prstGeom>
        </p:spPr>
        <p:txBody>
          <a:bodyPr rtlCol="0" anchor="ctr"/>
          <a:lstStyle/>
          <a:p>
            <a:pPr algn="ctr" rtl="0"/>
            <a:r>
              <a:rPr lang="en-US" sz="4800" b="1" noProof="0">
                <a:solidFill>
                  <a:schemeClr val="tx1"/>
                </a:solidFill>
              </a:rPr>
              <a:t>Click to edit Master title style</a:t>
            </a:r>
            <a:endParaRPr lang="en-GB" sz="4800" b="1" noProof="0">
              <a:solidFill>
                <a:schemeClr val="tx1"/>
              </a:solidFill>
            </a:endParaRPr>
          </a:p>
        </p:txBody>
      </p:sp>
      <p:sp>
        <p:nvSpPr>
          <p:cNvPr id="9" name="Hexagon 8">
            <a:extLst>
              <a:ext uri="{FF2B5EF4-FFF2-40B4-BE49-F238E27FC236}">
                <a16:creationId xmlns:a16="http://schemas.microsoft.com/office/drawing/2014/main" id="{476CA45F-A66A-4AD8-A004-10DB55A5D7B2}"/>
              </a:ext>
            </a:extLst>
          </p:cNvPr>
          <p:cNvSpPr/>
          <p:nvPr userDrawn="1"/>
        </p:nvSpPr>
        <p:spPr>
          <a:xfrm>
            <a:off x="307501" y="6164543"/>
            <a:ext cx="257776" cy="702327"/>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0" name="Hexagon 9">
            <a:extLst>
              <a:ext uri="{FF2B5EF4-FFF2-40B4-BE49-F238E27FC236}">
                <a16:creationId xmlns:a16="http://schemas.microsoft.com/office/drawing/2014/main" id="{27A66A3D-2437-4015-9F5F-380C4D23D83C}"/>
              </a:ext>
            </a:extLst>
          </p:cNvPr>
          <p:cNvSpPr/>
          <p:nvPr userDrawn="1"/>
        </p:nvSpPr>
        <p:spPr>
          <a:xfrm>
            <a:off x="6251252" y="4257283"/>
            <a:ext cx="201595" cy="549259"/>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11" name="Hexagon 10">
            <a:extLst>
              <a:ext uri="{FF2B5EF4-FFF2-40B4-BE49-F238E27FC236}">
                <a16:creationId xmlns:a16="http://schemas.microsoft.com/office/drawing/2014/main" id="{FFB14F3B-E7EF-4546-8D74-71FFB45C77C0}"/>
              </a:ext>
            </a:extLst>
          </p:cNvPr>
          <p:cNvSpPr/>
          <p:nvPr userDrawn="1"/>
        </p:nvSpPr>
        <p:spPr>
          <a:xfrm>
            <a:off x="6121490" y="3915027"/>
            <a:ext cx="129762" cy="353545"/>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sz="1800" noProof="0"/>
          </a:p>
        </p:txBody>
      </p:sp>
      <p:sp>
        <p:nvSpPr>
          <p:cNvPr id="23" name="Text Placeholder 22">
            <a:extLst>
              <a:ext uri="{FF2B5EF4-FFF2-40B4-BE49-F238E27FC236}">
                <a16:creationId xmlns:a16="http://schemas.microsoft.com/office/drawing/2014/main" id="{591F943B-ED0D-49A1-844A-E23BA9A4871B}"/>
              </a:ext>
            </a:extLst>
          </p:cNvPr>
          <p:cNvSpPr>
            <a:spLocks noGrp="1"/>
          </p:cNvSpPr>
          <p:nvPr>
            <p:ph type="body" sz="quarter" idx="10"/>
          </p:nvPr>
        </p:nvSpPr>
        <p:spPr>
          <a:xfrm>
            <a:off x="307501" y="7418242"/>
            <a:ext cx="1203579" cy="612110"/>
          </a:xfrm>
          <a:prstGeom prst="rect">
            <a:avLst/>
          </a:prstGeom>
        </p:spPr>
        <p:txBody>
          <a:bodyPr rtlCol="0"/>
          <a:lstStyle>
            <a:lvl1pPr marL="0" indent="0" algn="ctr">
              <a:buNone/>
              <a:defRPr lang="en-US" sz="2000" b="1" kern="1200" dirty="0" smtClean="0">
                <a:solidFill>
                  <a:schemeClr val="accent4"/>
                </a:solidFill>
                <a:latin typeface="+mj-lt"/>
                <a:ea typeface="+mn-ea"/>
                <a:cs typeface="+mn-cs"/>
              </a:defRPr>
            </a:lvl1pPr>
          </a:lstStyle>
          <a:p>
            <a:pPr lvl="0" rtl="0"/>
            <a:r>
              <a:rPr lang="en-US" noProof="0"/>
              <a:t>Click to edit Master text styles</a:t>
            </a:r>
          </a:p>
        </p:txBody>
      </p:sp>
      <p:sp>
        <p:nvSpPr>
          <p:cNvPr id="24" name="Text Placeholder 22">
            <a:extLst>
              <a:ext uri="{FF2B5EF4-FFF2-40B4-BE49-F238E27FC236}">
                <a16:creationId xmlns:a16="http://schemas.microsoft.com/office/drawing/2014/main" id="{9AC6B9A8-053C-4828-B705-901C6018F30D}"/>
              </a:ext>
            </a:extLst>
          </p:cNvPr>
          <p:cNvSpPr>
            <a:spLocks noGrp="1"/>
          </p:cNvSpPr>
          <p:nvPr>
            <p:ph type="body" sz="quarter" idx="11"/>
          </p:nvPr>
        </p:nvSpPr>
        <p:spPr>
          <a:xfrm>
            <a:off x="313139" y="8156905"/>
            <a:ext cx="1203579" cy="612110"/>
          </a:xfrm>
          <a:prstGeom prst="rect">
            <a:avLst/>
          </a:prstGeom>
        </p:spPr>
        <p:txBody>
          <a:bodyPr rtlCol="0"/>
          <a:lstStyle>
            <a:lvl1pPr marL="0" indent="0" algn="ctr">
              <a:buNone/>
              <a:defRPr lang="en-US" sz="1600" kern="1200" dirty="0" smtClean="0">
                <a:solidFill>
                  <a:schemeClr val="tx1"/>
                </a:solidFill>
                <a:latin typeface="+mn-lt"/>
                <a:ea typeface="+mn-ea"/>
                <a:cs typeface="+mn-cs"/>
              </a:defRPr>
            </a:lvl1pPr>
          </a:lstStyle>
          <a:p>
            <a:pPr lvl="0" rtl="0"/>
            <a:r>
              <a:rPr lang="en-US" noProof="0"/>
              <a:t>Click to edit Master text styles</a:t>
            </a:r>
          </a:p>
        </p:txBody>
      </p:sp>
      <p:sp>
        <p:nvSpPr>
          <p:cNvPr id="27" name="Text Placeholder 22">
            <a:extLst>
              <a:ext uri="{FF2B5EF4-FFF2-40B4-BE49-F238E27FC236}">
                <a16:creationId xmlns:a16="http://schemas.microsoft.com/office/drawing/2014/main" id="{BBA6FD52-E179-41F8-AE78-9AF3D65F28B6}"/>
              </a:ext>
            </a:extLst>
          </p:cNvPr>
          <p:cNvSpPr>
            <a:spLocks noGrp="1"/>
          </p:cNvSpPr>
          <p:nvPr>
            <p:ph type="body" sz="quarter" idx="12"/>
          </p:nvPr>
        </p:nvSpPr>
        <p:spPr>
          <a:xfrm>
            <a:off x="1569084" y="7418242"/>
            <a:ext cx="1203579" cy="612110"/>
          </a:xfrm>
          <a:prstGeom prst="rect">
            <a:avLst/>
          </a:prstGeom>
        </p:spPr>
        <p:txBody>
          <a:bodyPr rtlCol="0"/>
          <a:lstStyle>
            <a:lvl1pPr marL="0" indent="0" algn="ctr">
              <a:buNone/>
              <a:defRPr lang="en-US" sz="2000" b="1" kern="1200" dirty="0" smtClean="0">
                <a:solidFill>
                  <a:schemeClr val="accent4"/>
                </a:solidFill>
                <a:latin typeface="+mj-lt"/>
                <a:ea typeface="+mn-ea"/>
                <a:cs typeface="+mn-cs"/>
              </a:defRPr>
            </a:lvl1pPr>
          </a:lstStyle>
          <a:p>
            <a:pPr lvl="0" rtl="0"/>
            <a:r>
              <a:rPr lang="en-US" noProof="0"/>
              <a:t>Click to edit Master text styles</a:t>
            </a:r>
          </a:p>
        </p:txBody>
      </p:sp>
      <p:sp>
        <p:nvSpPr>
          <p:cNvPr id="28" name="Text Placeholder 22">
            <a:extLst>
              <a:ext uri="{FF2B5EF4-FFF2-40B4-BE49-F238E27FC236}">
                <a16:creationId xmlns:a16="http://schemas.microsoft.com/office/drawing/2014/main" id="{C49A82AB-D328-4DB0-841B-186884119EBF}"/>
              </a:ext>
            </a:extLst>
          </p:cNvPr>
          <p:cNvSpPr>
            <a:spLocks noGrp="1"/>
          </p:cNvSpPr>
          <p:nvPr>
            <p:ph type="body" sz="quarter" idx="13"/>
          </p:nvPr>
        </p:nvSpPr>
        <p:spPr>
          <a:xfrm>
            <a:off x="1569084" y="8156905"/>
            <a:ext cx="1203579" cy="612110"/>
          </a:xfrm>
          <a:prstGeom prst="rect">
            <a:avLst/>
          </a:prstGeom>
        </p:spPr>
        <p:txBody>
          <a:bodyPr rtlCol="0"/>
          <a:lstStyle>
            <a:lvl1pPr marL="0" indent="0" algn="ctr">
              <a:buNone/>
              <a:defRPr lang="en-US" sz="1600" kern="1200" dirty="0" smtClean="0">
                <a:solidFill>
                  <a:schemeClr val="tx1"/>
                </a:solidFill>
                <a:latin typeface="+mn-lt"/>
                <a:ea typeface="+mn-ea"/>
                <a:cs typeface="+mn-cs"/>
              </a:defRPr>
            </a:lvl1pPr>
          </a:lstStyle>
          <a:p>
            <a:pPr lvl="0" rtl="0"/>
            <a:r>
              <a:rPr lang="en-US" noProof="0"/>
              <a:t>Click to edit Master text styles</a:t>
            </a:r>
          </a:p>
        </p:txBody>
      </p:sp>
      <p:sp>
        <p:nvSpPr>
          <p:cNvPr id="29" name="Text Placeholder 22">
            <a:extLst>
              <a:ext uri="{FF2B5EF4-FFF2-40B4-BE49-F238E27FC236}">
                <a16:creationId xmlns:a16="http://schemas.microsoft.com/office/drawing/2014/main" id="{84E23D5D-9866-48F9-8E08-DD2DBE4C4E32}"/>
              </a:ext>
            </a:extLst>
          </p:cNvPr>
          <p:cNvSpPr>
            <a:spLocks noGrp="1"/>
          </p:cNvSpPr>
          <p:nvPr>
            <p:ph type="body" sz="quarter" idx="14"/>
          </p:nvPr>
        </p:nvSpPr>
        <p:spPr>
          <a:xfrm>
            <a:off x="2830667" y="7418242"/>
            <a:ext cx="1203579" cy="612110"/>
          </a:xfrm>
          <a:prstGeom prst="rect">
            <a:avLst/>
          </a:prstGeom>
        </p:spPr>
        <p:txBody>
          <a:bodyPr rtlCol="0"/>
          <a:lstStyle>
            <a:lvl1pPr marL="0" indent="0" algn="ctr">
              <a:buNone/>
              <a:defRPr lang="en-US" sz="2000" b="1" kern="1200" dirty="0" smtClean="0">
                <a:solidFill>
                  <a:schemeClr val="accent4"/>
                </a:solidFill>
                <a:latin typeface="+mj-lt"/>
                <a:ea typeface="+mn-ea"/>
                <a:cs typeface="+mn-cs"/>
              </a:defRPr>
            </a:lvl1pPr>
          </a:lstStyle>
          <a:p>
            <a:pPr lvl="0" rtl="0"/>
            <a:r>
              <a:rPr lang="en-US" noProof="0"/>
              <a:t>Click to edit Master text styles</a:t>
            </a:r>
          </a:p>
        </p:txBody>
      </p:sp>
      <p:sp>
        <p:nvSpPr>
          <p:cNvPr id="30" name="Text Placeholder 22">
            <a:extLst>
              <a:ext uri="{FF2B5EF4-FFF2-40B4-BE49-F238E27FC236}">
                <a16:creationId xmlns:a16="http://schemas.microsoft.com/office/drawing/2014/main" id="{E671C9E6-A1A5-4EE5-8642-94AA7635DB05}"/>
              </a:ext>
            </a:extLst>
          </p:cNvPr>
          <p:cNvSpPr>
            <a:spLocks noGrp="1"/>
          </p:cNvSpPr>
          <p:nvPr>
            <p:ph type="body" sz="quarter" idx="15"/>
          </p:nvPr>
        </p:nvSpPr>
        <p:spPr>
          <a:xfrm>
            <a:off x="2828926" y="8156905"/>
            <a:ext cx="1203579" cy="612110"/>
          </a:xfrm>
          <a:prstGeom prst="rect">
            <a:avLst/>
          </a:prstGeom>
        </p:spPr>
        <p:txBody>
          <a:bodyPr rtlCol="0"/>
          <a:lstStyle>
            <a:lvl1pPr marL="0" indent="0" algn="ctr">
              <a:buNone/>
              <a:defRPr lang="en-US" sz="1600" kern="1200" dirty="0" smtClean="0">
                <a:solidFill>
                  <a:schemeClr val="tx1"/>
                </a:solidFill>
                <a:latin typeface="+mn-lt"/>
                <a:ea typeface="+mn-ea"/>
                <a:cs typeface="+mn-cs"/>
              </a:defRPr>
            </a:lvl1pPr>
          </a:lstStyle>
          <a:p>
            <a:pPr lvl="0" rtl="0"/>
            <a:r>
              <a:rPr lang="en-US" noProof="0"/>
              <a:t>Click to edit Master text styles</a:t>
            </a:r>
          </a:p>
        </p:txBody>
      </p:sp>
      <p:sp>
        <p:nvSpPr>
          <p:cNvPr id="31" name="Text Placeholder 22">
            <a:extLst>
              <a:ext uri="{FF2B5EF4-FFF2-40B4-BE49-F238E27FC236}">
                <a16:creationId xmlns:a16="http://schemas.microsoft.com/office/drawing/2014/main" id="{DF6BB5C9-B678-435A-830F-4C10EB1A957C}"/>
              </a:ext>
            </a:extLst>
          </p:cNvPr>
          <p:cNvSpPr>
            <a:spLocks noGrp="1"/>
          </p:cNvSpPr>
          <p:nvPr>
            <p:ph type="body" sz="quarter" idx="16"/>
          </p:nvPr>
        </p:nvSpPr>
        <p:spPr>
          <a:xfrm>
            <a:off x="4092249" y="7418242"/>
            <a:ext cx="1203579" cy="612110"/>
          </a:xfrm>
          <a:prstGeom prst="rect">
            <a:avLst/>
          </a:prstGeom>
        </p:spPr>
        <p:txBody>
          <a:bodyPr rtlCol="0"/>
          <a:lstStyle>
            <a:lvl1pPr marL="0" indent="0" algn="ctr">
              <a:buNone/>
              <a:defRPr lang="en-US" sz="2000" b="1" kern="1200" dirty="0" smtClean="0">
                <a:solidFill>
                  <a:schemeClr val="accent4"/>
                </a:solidFill>
                <a:latin typeface="+mj-lt"/>
                <a:ea typeface="+mn-ea"/>
                <a:cs typeface="+mn-cs"/>
              </a:defRPr>
            </a:lvl1pPr>
          </a:lstStyle>
          <a:p>
            <a:pPr lvl="0" rtl="0"/>
            <a:r>
              <a:rPr lang="en-US" noProof="0"/>
              <a:t>Click to edit Master text styles</a:t>
            </a:r>
          </a:p>
        </p:txBody>
      </p:sp>
      <p:sp>
        <p:nvSpPr>
          <p:cNvPr id="32" name="Text Placeholder 22">
            <a:extLst>
              <a:ext uri="{FF2B5EF4-FFF2-40B4-BE49-F238E27FC236}">
                <a16:creationId xmlns:a16="http://schemas.microsoft.com/office/drawing/2014/main" id="{1861EC87-A9E2-4FC3-B8BC-06C520B8A17F}"/>
              </a:ext>
            </a:extLst>
          </p:cNvPr>
          <p:cNvSpPr>
            <a:spLocks noGrp="1"/>
          </p:cNvSpPr>
          <p:nvPr>
            <p:ph type="body" sz="quarter" idx="17"/>
          </p:nvPr>
        </p:nvSpPr>
        <p:spPr>
          <a:xfrm>
            <a:off x="4092250" y="8156905"/>
            <a:ext cx="1203579" cy="612110"/>
          </a:xfrm>
          <a:prstGeom prst="rect">
            <a:avLst/>
          </a:prstGeom>
        </p:spPr>
        <p:txBody>
          <a:bodyPr rtlCol="0"/>
          <a:lstStyle>
            <a:lvl1pPr marL="0" indent="0" algn="ctr">
              <a:buNone/>
              <a:defRPr lang="en-US" sz="1600" kern="1200" dirty="0" smtClean="0">
                <a:solidFill>
                  <a:schemeClr val="tx1"/>
                </a:solidFill>
                <a:latin typeface="+mn-lt"/>
                <a:ea typeface="+mn-ea"/>
                <a:cs typeface="+mn-cs"/>
              </a:defRPr>
            </a:lvl1pPr>
          </a:lstStyle>
          <a:p>
            <a:pPr lvl="0" rtl="0"/>
            <a:r>
              <a:rPr lang="en-US" noProof="0"/>
              <a:t>Click to edit Master text styles</a:t>
            </a:r>
          </a:p>
        </p:txBody>
      </p:sp>
      <p:sp>
        <p:nvSpPr>
          <p:cNvPr id="33" name="Text Placeholder 22">
            <a:extLst>
              <a:ext uri="{FF2B5EF4-FFF2-40B4-BE49-F238E27FC236}">
                <a16:creationId xmlns:a16="http://schemas.microsoft.com/office/drawing/2014/main" id="{FC3EDE91-631F-4947-94DC-557685FD23E0}"/>
              </a:ext>
            </a:extLst>
          </p:cNvPr>
          <p:cNvSpPr>
            <a:spLocks noGrp="1"/>
          </p:cNvSpPr>
          <p:nvPr>
            <p:ph type="body" sz="quarter" idx="18"/>
          </p:nvPr>
        </p:nvSpPr>
        <p:spPr>
          <a:xfrm>
            <a:off x="5353832" y="7418242"/>
            <a:ext cx="1203579" cy="612110"/>
          </a:xfrm>
          <a:prstGeom prst="rect">
            <a:avLst/>
          </a:prstGeom>
        </p:spPr>
        <p:txBody>
          <a:bodyPr rtlCol="0"/>
          <a:lstStyle>
            <a:lvl1pPr marL="0" indent="0" algn="ctr">
              <a:buNone/>
              <a:defRPr lang="en-US" sz="2000" b="1" kern="1200" dirty="0" smtClean="0">
                <a:solidFill>
                  <a:schemeClr val="accent4"/>
                </a:solidFill>
                <a:latin typeface="+mj-lt"/>
                <a:ea typeface="+mn-ea"/>
                <a:cs typeface="+mn-cs"/>
              </a:defRPr>
            </a:lvl1pPr>
          </a:lstStyle>
          <a:p>
            <a:pPr lvl="0" rtl="0"/>
            <a:r>
              <a:rPr lang="en-US" noProof="0"/>
              <a:t>Click to edit Master text styles</a:t>
            </a:r>
          </a:p>
        </p:txBody>
      </p:sp>
      <p:sp>
        <p:nvSpPr>
          <p:cNvPr id="34" name="Text Placeholder 22">
            <a:extLst>
              <a:ext uri="{FF2B5EF4-FFF2-40B4-BE49-F238E27FC236}">
                <a16:creationId xmlns:a16="http://schemas.microsoft.com/office/drawing/2014/main" id="{8FDDBEF4-1329-49DF-B043-D51B34F5EE34}"/>
              </a:ext>
            </a:extLst>
          </p:cNvPr>
          <p:cNvSpPr>
            <a:spLocks noGrp="1"/>
          </p:cNvSpPr>
          <p:nvPr>
            <p:ph type="body" sz="quarter" idx="19"/>
          </p:nvPr>
        </p:nvSpPr>
        <p:spPr>
          <a:xfrm>
            <a:off x="5353832" y="8156905"/>
            <a:ext cx="1203579" cy="612110"/>
          </a:xfrm>
          <a:prstGeom prst="rect">
            <a:avLst/>
          </a:prstGeom>
        </p:spPr>
        <p:txBody>
          <a:bodyPr rtlCol="0"/>
          <a:lstStyle>
            <a:lvl1pPr marL="0" indent="0" algn="ctr">
              <a:buNone/>
              <a:defRPr lang="en-US" sz="1600" kern="1200" dirty="0" smtClean="0">
                <a:solidFill>
                  <a:schemeClr val="tx1"/>
                </a:solidFill>
                <a:latin typeface="+mn-lt"/>
                <a:ea typeface="+mn-ea"/>
                <a:cs typeface="+mn-cs"/>
              </a:defRPr>
            </a:lvl1pPr>
          </a:lstStyle>
          <a:p>
            <a:pPr lvl="0" rtl="0"/>
            <a:r>
              <a:rPr lang="en-US" noProof="0"/>
              <a:t>Click to edit Master text styles</a:t>
            </a:r>
          </a:p>
        </p:txBody>
      </p:sp>
      <p:sp>
        <p:nvSpPr>
          <p:cNvPr id="37" name="Picture Placeholder 36">
            <a:extLst>
              <a:ext uri="{FF2B5EF4-FFF2-40B4-BE49-F238E27FC236}">
                <a16:creationId xmlns:a16="http://schemas.microsoft.com/office/drawing/2014/main" id="{FBDB3FD3-4F52-4E28-B639-5F73070E47D9}"/>
              </a:ext>
            </a:extLst>
          </p:cNvPr>
          <p:cNvSpPr>
            <a:spLocks noGrp="1"/>
          </p:cNvSpPr>
          <p:nvPr>
            <p:ph type="pic" sz="quarter" idx="20"/>
          </p:nvPr>
        </p:nvSpPr>
        <p:spPr>
          <a:xfrm>
            <a:off x="494065" y="4543202"/>
            <a:ext cx="835304" cy="227584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rtlCol="0" anchor="ctr">
            <a:noAutofit/>
          </a:bodyPr>
          <a:lstStyle>
            <a:lvl1pPr algn="ctr">
              <a:buNone/>
              <a:defRPr/>
            </a:lvl1pPr>
          </a:lstStyle>
          <a:p>
            <a:pPr rtl="0"/>
            <a:r>
              <a:rPr lang="en-US" noProof="0"/>
              <a:t>Click icon to add picture</a:t>
            </a:r>
            <a:endParaRPr lang="en-GB" noProof="0"/>
          </a:p>
        </p:txBody>
      </p:sp>
    </p:spTree>
    <p:extLst>
      <p:ext uri="{BB962C8B-B14F-4D97-AF65-F5344CB8AC3E}">
        <p14:creationId xmlns:p14="http://schemas.microsoft.com/office/powerpoint/2010/main" val="1505855276"/>
      </p:ext>
    </p:extLst>
  </p:cSld>
  <p:clrMapOvr>
    <a:masterClrMapping/>
  </p:clrMapOvr>
  <p:extLst>
    <p:ext uri="{DCECCB84-F9BA-43D5-87BE-67443E8EF086}">
      <p15:sldGuideLst xmlns:p15="http://schemas.microsoft.com/office/powerpoint/2012/main">
        <p15:guide id="1" orient="horz" pos="3840" userDrawn="1">
          <p15:clr>
            <a:srgbClr val="FBAE40"/>
          </p15:clr>
        </p15:guide>
        <p15:guide id="2"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40" name="Content Placeholder 39">
            <a:extLst>
              <a:ext uri="{FF2B5EF4-FFF2-40B4-BE49-F238E27FC236}">
                <a16:creationId xmlns:a16="http://schemas.microsoft.com/office/drawing/2014/main" id="{6BB16225-AC51-4525-A1E8-438B8B0B7361}"/>
              </a:ext>
            </a:extLst>
          </p:cNvPr>
          <p:cNvSpPr>
            <a:spLocks noGrp="1"/>
          </p:cNvSpPr>
          <p:nvPr>
            <p:ph sz="quarter" idx="12"/>
          </p:nvPr>
        </p:nvSpPr>
        <p:spPr>
          <a:xfrm>
            <a:off x="978556" y="3765150"/>
            <a:ext cx="2367217" cy="1622777"/>
          </a:xfrm>
          <a:prstGeom prst="rect">
            <a:avLst/>
          </a:prstGeom>
        </p:spPr>
        <p:txBody>
          <a:bodyPr rtlCol="0"/>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rtl="0"/>
            <a:r>
              <a:rPr lang="en-US" noProof="0"/>
              <a:t>Click to edit Master text styles</a:t>
            </a:r>
          </a:p>
          <a:p>
            <a:pPr lvl="1" rtl="0"/>
            <a:r>
              <a:rPr lang="en-US" noProof="0"/>
              <a:t>Second level</a:t>
            </a:r>
          </a:p>
        </p:txBody>
      </p:sp>
      <p:sp>
        <p:nvSpPr>
          <p:cNvPr id="41" name="Content Placeholder 39">
            <a:extLst>
              <a:ext uri="{FF2B5EF4-FFF2-40B4-BE49-F238E27FC236}">
                <a16:creationId xmlns:a16="http://schemas.microsoft.com/office/drawing/2014/main" id="{6EC38F38-5935-49D5-AA85-4182E82D6FF2}"/>
              </a:ext>
            </a:extLst>
          </p:cNvPr>
          <p:cNvSpPr>
            <a:spLocks noGrp="1"/>
          </p:cNvSpPr>
          <p:nvPr>
            <p:ph sz="quarter" idx="13"/>
          </p:nvPr>
        </p:nvSpPr>
        <p:spPr>
          <a:xfrm>
            <a:off x="978556" y="8398482"/>
            <a:ext cx="2367217" cy="1622777"/>
          </a:xfrm>
          <a:prstGeom prst="rect">
            <a:avLst/>
          </a:prstGeom>
        </p:spPr>
        <p:txBody>
          <a:bodyPr rtlCol="0"/>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rtl="0"/>
            <a:r>
              <a:rPr lang="en-US" noProof="0"/>
              <a:t>Click to edit Master text styles</a:t>
            </a:r>
          </a:p>
          <a:p>
            <a:pPr lvl="1" rtl="0"/>
            <a:r>
              <a:rPr lang="en-US" noProof="0"/>
              <a:t>Second level</a:t>
            </a:r>
          </a:p>
        </p:txBody>
      </p:sp>
      <p:sp>
        <p:nvSpPr>
          <p:cNvPr id="42" name="Content Placeholder 39">
            <a:extLst>
              <a:ext uri="{FF2B5EF4-FFF2-40B4-BE49-F238E27FC236}">
                <a16:creationId xmlns:a16="http://schemas.microsoft.com/office/drawing/2014/main" id="{51C9D5ED-A19A-42A1-9200-C77E39E6F5C5}"/>
              </a:ext>
            </a:extLst>
          </p:cNvPr>
          <p:cNvSpPr>
            <a:spLocks noGrp="1"/>
          </p:cNvSpPr>
          <p:nvPr>
            <p:ph sz="quarter" idx="14"/>
          </p:nvPr>
        </p:nvSpPr>
        <p:spPr>
          <a:xfrm>
            <a:off x="978556" y="6081586"/>
            <a:ext cx="2367217" cy="1622777"/>
          </a:xfrm>
          <a:prstGeom prst="rect">
            <a:avLst/>
          </a:prstGeom>
        </p:spPr>
        <p:txBody>
          <a:bodyPr rtlCol="0"/>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rtl="0"/>
            <a:r>
              <a:rPr lang="en-US" noProof="0"/>
              <a:t>Click to edit Master text styles</a:t>
            </a:r>
          </a:p>
          <a:p>
            <a:pPr lvl="1" rtl="0"/>
            <a:r>
              <a:rPr lang="en-US" noProof="0"/>
              <a:t>Second level</a:t>
            </a:r>
          </a:p>
        </p:txBody>
      </p:sp>
      <p:sp>
        <p:nvSpPr>
          <p:cNvPr id="43" name="Content Placeholder 39">
            <a:extLst>
              <a:ext uri="{FF2B5EF4-FFF2-40B4-BE49-F238E27FC236}">
                <a16:creationId xmlns:a16="http://schemas.microsoft.com/office/drawing/2014/main" id="{47A95437-77F3-4E2C-8470-57587793A103}"/>
              </a:ext>
            </a:extLst>
          </p:cNvPr>
          <p:cNvSpPr>
            <a:spLocks noGrp="1"/>
          </p:cNvSpPr>
          <p:nvPr>
            <p:ph sz="quarter" idx="15"/>
          </p:nvPr>
        </p:nvSpPr>
        <p:spPr>
          <a:xfrm>
            <a:off x="4215299" y="3765150"/>
            <a:ext cx="2367217" cy="1622777"/>
          </a:xfrm>
          <a:prstGeom prst="rect">
            <a:avLst/>
          </a:prstGeom>
        </p:spPr>
        <p:txBody>
          <a:bodyPr rtlCol="0"/>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rtl="0"/>
            <a:r>
              <a:rPr lang="en-US" noProof="0"/>
              <a:t>Click to edit Master text styles</a:t>
            </a:r>
          </a:p>
          <a:p>
            <a:pPr lvl="1" rtl="0"/>
            <a:r>
              <a:rPr lang="en-US" noProof="0"/>
              <a:t>Second level</a:t>
            </a:r>
          </a:p>
        </p:txBody>
      </p:sp>
      <p:sp>
        <p:nvSpPr>
          <p:cNvPr id="44" name="Content Placeholder 39">
            <a:extLst>
              <a:ext uri="{FF2B5EF4-FFF2-40B4-BE49-F238E27FC236}">
                <a16:creationId xmlns:a16="http://schemas.microsoft.com/office/drawing/2014/main" id="{CB1EA2BE-D294-486E-88F0-2AA9518A6E63}"/>
              </a:ext>
            </a:extLst>
          </p:cNvPr>
          <p:cNvSpPr>
            <a:spLocks noGrp="1"/>
          </p:cNvSpPr>
          <p:nvPr>
            <p:ph sz="quarter" idx="16"/>
          </p:nvPr>
        </p:nvSpPr>
        <p:spPr>
          <a:xfrm>
            <a:off x="4215299" y="8398482"/>
            <a:ext cx="2367217" cy="1622777"/>
          </a:xfrm>
          <a:prstGeom prst="rect">
            <a:avLst/>
          </a:prstGeom>
        </p:spPr>
        <p:txBody>
          <a:bodyPr rtlCol="0"/>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rtl="0"/>
            <a:r>
              <a:rPr lang="en-US" noProof="0"/>
              <a:t>Click to edit Master text styles</a:t>
            </a:r>
          </a:p>
          <a:p>
            <a:pPr lvl="1" rtl="0"/>
            <a:r>
              <a:rPr lang="en-US" noProof="0"/>
              <a:t>Second level</a:t>
            </a:r>
          </a:p>
        </p:txBody>
      </p:sp>
      <p:sp>
        <p:nvSpPr>
          <p:cNvPr id="45" name="Content Placeholder 39">
            <a:extLst>
              <a:ext uri="{FF2B5EF4-FFF2-40B4-BE49-F238E27FC236}">
                <a16:creationId xmlns:a16="http://schemas.microsoft.com/office/drawing/2014/main" id="{108734A0-880E-44E2-858F-7AA6C6B0A5A3}"/>
              </a:ext>
            </a:extLst>
          </p:cNvPr>
          <p:cNvSpPr>
            <a:spLocks noGrp="1"/>
          </p:cNvSpPr>
          <p:nvPr>
            <p:ph sz="quarter" idx="17"/>
          </p:nvPr>
        </p:nvSpPr>
        <p:spPr>
          <a:xfrm>
            <a:off x="4215299" y="6081586"/>
            <a:ext cx="2367217" cy="1622777"/>
          </a:xfrm>
          <a:prstGeom prst="rect">
            <a:avLst/>
          </a:prstGeom>
        </p:spPr>
        <p:txBody>
          <a:bodyPr rtlCol="0"/>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rtl="0"/>
            <a:r>
              <a:rPr lang="en-US" noProof="0"/>
              <a:t>Click to edit Master text styles</a:t>
            </a:r>
          </a:p>
          <a:p>
            <a:pPr lvl="1" rtl="0"/>
            <a:r>
              <a:rPr lang="en-US" noProof="0"/>
              <a:t>Second level</a:t>
            </a:r>
          </a:p>
        </p:txBody>
      </p:sp>
      <p:sp>
        <p:nvSpPr>
          <p:cNvPr id="10" name="Title 1">
            <a:extLst>
              <a:ext uri="{FF2B5EF4-FFF2-40B4-BE49-F238E27FC236}">
                <a16:creationId xmlns:a16="http://schemas.microsoft.com/office/drawing/2014/main" id="{63CED4CD-5348-488E-A883-0486DD5749A7}"/>
              </a:ext>
            </a:extLst>
          </p:cNvPr>
          <p:cNvSpPr>
            <a:spLocks noGrp="1"/>
          </p:cNvSpPr>
          <p:nvPr>
            <p:ph type="title"/>
          </p:nvPr>
        </p:nvSpPr>
        <p:spPr>
          <a:xfrm>
            <a:off x="371475" y="1431491"/>
            <a:ext cx="6015038" cy="1477328"/>
          </a:xfrm>
          <a:prstGeom prst="rect">
            <a:avLst/>
          </a:prstGeom>
        </p:spPr>
        <p:txBody>
          <a:bodyPr rtlCol="0"/>
          <a:lstStyle>
            <a:lvl1pPr>
              <a:defRPr sz="4800" b="1">
                <a:solidFill>
                  <a:schemeClr val="tx1"/>
                </a:solidFill>
              </a:defRPr>
            </a:lvl1pPr>
          </a:lstStyle>
          <a:p>
            <a:pPr rtl="0"/>
            <a:r>
              <a:rPr lang="en-US" noProof="0"/>
              <a:t>Click to edit Master title style</a:t>
            </a:r>
            <a:endParaRPr lang="en-GB" noProof="0"/>
          </a:p>
        </p:txBody>
      </p:sp>
    </p:spTree>
    <p:extLst>
      <p:ext uri="{BB962C8B-B14F-4D97-AF65-F5344CB8AC3E}">
        <p14:creationId xmlns:p14="http://schemas.microsoft.com/office/powerpoint/2010/main" val="782706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A1AD702D-965C-40E9-8D23-D82E2CFA9E61}"/>
              </a:ext>
            </a:extLst>
          </p:cNvPr>
          <p:cNvSpPr txBox="1">
            <a:spLocks/>
          </p:cNvSpPr>
          <p:nvPr userDrawn="1"/>
        </p:nvSpPr>
        <p:spPr>
          <a:xfrm>
            <a:off x="371473" y="11340278"/>
            <a:ext cx="1543050" cy="649111"/>
          </a:xfrm>
          <a:prstGeom prst="rect">
            <a:avLst/>
          </a:prstGeom>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GB" sz="1100" noProof="0">
                <a:solidFill>
                  <a:schemeClr val="accent2"/>
                </a:solidFill>
              </a:rPr>
              <a:t>9/22/2020</a:t>
            </a:r>
          </a:p>
        </p:txBody>
      </p:sp>
      <p:sp>
        <p:nvSpPr>
          <p:cNvPr id="5" name="Footer Placeholder 4">
            <a:extLst>
              <a:ext uri="{FF2B5EF4-FFF2-40B4-BE49-F238E27FC236}">
                <a16:creationId xmlns:a16="http://schemas.microsoft.com/office/drawing/2014/main" id="{793E0959-6855-4447-BAEC-D32B47712F07}"/>
              </a:ext>
            </a:extLst>
          </p:cNvPr>
          <p:cNvSpPr txBox="1">
            <a:spLocks/>
          </p:cNvSpPr>
          <p:nvPr userDrawn="1"/>
        </p:nvSpPr>
        <p:spPr>
          <a:xfrm>
            <a:off x="813108" y="11340278"/>
            <a:ext cx="2314575" cy="649111"/>
          </a:xfrm>
          <a:prstGeom prst="rect">
            <a:avLst/>
          </a:prstGeom>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rtl="0"/>
            <a:r>
              <a:rPr lang="en-GB" sz="1100" b="1" noProof="0">
                <a:solidFill>
                  <a:schemeClr val="accent2"/>
                </a:solidFill>
              </a:rPr>
              <a:t>Annual Review</a:t>
            </a:r>
          </a:p>
        </p:txBody>
      </p:sp>
      <p:sp>
        <p:nvSpPr>
          <p:cNvPr id="7" name="Slide Number Placeholder 5">
            <a:extLst>
              <a:ext uri="{FF2B5EF4-FFF2-40B4-BE49-F238E27FC236}">
                <a16:creationId xmlns:a16="http://schemas.microsoft.com/office/drawing/2014/main" id="{13A05B6A-9124-4DBB-843A-84818A8F79FC}"/>
              </a:ext>
            </a:extLst>
          </p:cNvPr>
          <p:cNvSpPr txBox="1">
            <a:spLocks/>
          </p:cNvSpPr>
          <p:nvPr userDrawn="1"/>
        </p:nvSpPr>
        <p:spPr>
          <a:xfrm>
            <a:off x="4953003" y="11340278"/>
            <a:ext cx="1543050" cy="649111"/>
          </a:xfrm>
          <a:prstGeom prst="rect">
            <a:avLst/>
          </a:prstGeom>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0"/>
            <a:fld id="{2C18C1E5-FB55-42F5-BD6D-9CC153FCDBE6}" type="slidenum">
              <a:rPr lang="en-GB" sz="1100" noProof="0" smtClean="0">
                <a:solidFill>
                  <a:schemeClr val="accent4"/>
                </a:solidFill>
              </a:rPr>
              <a:pPr algn="r"/>
              <a:t>‹#›</a:t>
            </a:fld>
            <a:endParaRPr lang="en-GB" sz="1100" noProof="0">
              <a:solidFill>
                <a:schemeClr val="accent4"/>
              </a:solidFill>
            </a:endParaRPr>
          </a:p>
        </p:txBody>
      </p: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88" r:id="rId3"/>
    <p:sldLayoutId id="2147483681" r:id="rId4"/>
    <p:sldLayoutId id="2147483680" r:id="rId5"/>
    <p:sldLayoutId id="2147483682" r:id="rId6"/>
    <p:sldLayoutId id="2147483677" r:id="rId7"/>
    <p:sldLayoutId id="2147483654" r:id="rId8"/>
    <p:sldLayoutId id="2147483685" r:id="rId9"/>
    <p:sldLayoutId id="2147483684" r:id="rId10"/>
    <p:sldLayoutId id="2147483686" r:id="rId11"/>
    <p:sldLayoutId id="2147483687" r:id="rId12"/>
    <p:sldLayoutId id="2147483675" r:id="rId13"/>
  </p:sldLayoutIdLst>
  <p:hf hdr="0" ftr="0" dt="0"/>
  <p:txStyles>
    <p:titleStyle>
      <a:lvl1pPr algn="l" defTabSz="914400" rtl="0" eaLnBrk="1" latinLnBrk="0" hangingPunct="1">
        <a:lnSpc>
          <a:spcPct val="90000"/>
        </a:lnSpc>
        <a:spcBef>
          <a:spcPct val="0"/>
        </a:spcBef>
        <a:buNone/>
        <a:defRPr sz="3200" kern="120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26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hyperlink" Target="mailto:ResearchTraining@uhcw.nhs.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3" name="Picture Placeholder 12" descr="Blue glass building">
            <a:extLst>
              <a:ext uri="{FF2B5EF4-FFF2-40B4-BE49-F238E27FC236}">
                <a16:creationId xmlns:a16="http://schemas.microsoft.com/office/drawing/2014/main" id="{E6A5B61D-69C0-4661-AD66-3D72D9A6E86F}"/>
              </a:ext>
            </a:extLst>
          </p:cNvPr>
          <p:cNvPicPr>
            <a:picLocks noGrp="1" noChangeAspect="1"/>
          </p:cNvPicPr>
          <p:nvPr>
            <p:ph type="pic" sz="quarter" idx="10"/>
          </p:nvPr>
        </p:nvPicPr>
        <p:blipFill>
          <a:blip r:embed="rId3">
            <a:alphaModFix amt="80000"/>
          </a:blip>
          <a:srcRect t="7802" b="7802"/>
          <a:stretch/>
        </p:blipFill>
        <p:spPr>
          <a:xfrm rot="5400000">
            <a:off x="-2667000" y="2666999"/>
            <a:ext cx="12192000" cy="6858000"/>
          </a:xfrm>
          <a:blipFill dpi="0" rotWithShape="1">
            <a:blip r:embed="rId3">
              <a:alphaModFix amt="80000"/>
              <a:extLst>
                <a:ext uri="{28A0092B-C50C-407E-A947-70E740481C1C}">
                  <a14:useLocalDpi xmlns:a14="http://schemas.microsoft.com/office/drawing/2010/main" val="0"/>
                </a:ext>
              </a:extLst>
            </a:blip>
            <a:srcRect/>
            <a:stretch>
              <a:fillRect/>
            </a:stretch>
          </a:blipFill>
        </p:spPr>
      </p:pic>
      <p:sp>
        <p:nvSpPr>
          <p:cNvPr id="21" name="Hexagon 20">
            <a:extLst>
              <a:ext uri="{FF2B5EF4-FFF2-40B4-BE49-F238E27FC236}">
                <a16:creationId xmlns:a16="http://schemas.microsoft.com/office/drawing/2014/main" id="{35FAA64B-9D7A-4109-97E0-B0BAA29C475F}"/>
              </a:ext>
              <a:ext uri="{C183D7F6-B498-43B3-948B-1728B52AA6E4}">
                <adec:decorative xmlns:adec="http://schemas.microsoft.com/office/drawing/2017/decorative" val="1"/>
              </a:ext>
            </a:extLst>
          </p:cNvPr>
          <p:cNvSpPr/>
          <p:nvPr/>
        </p:nvSpPr>
        <p:spPr>
          <a:xfrm>
            <a:off x="5307279" y="8420530"/>
            <a:ext cx="651613" cy="561736"/>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grpSp>
        <p:nvGrpSpPr>
          <p:cNvPr id="19" name="Group 18">
            <a:extLst>
              <a:ext uri="{FF2B5EF4-FFF2-40B4-BE49-F238E27FC236}">
                <a16:creationId xmlns:a16="http://schemas.microsoft.com/office/drawing/2014/main" id="{DE229826-8BD4-A50E-B3FC-6C6559B306E9}"/>
              </a:ext>
            </a:extLst>
          </p:cNvPr>
          <p:cNvGrpSpPr/>
          <p:nvPr/>
        </p:nvGrpSpPr>
        <p:grpSpPr>
          <a:xfrm>
            <a:off x="237304" y="87644"/>
            <a:ext cx="6396799" cy="5466743"/>
            <a:chOff x="237304" y="87644"/>
            <a:chExt cx="6396799" cy="5466743"/>
          </a:xfrm>
        </p:grpSpPr>
        <p:sp>
          <p:nvSpPr>
            <p:cNvPr id="6" name="Hexagon 5">
              <a:extLst>
                <a:ext uri="{FF2B5EF4-FFF2-40B4-BE49-F238E27FC236}">
                  <a16:creationId xmlns:a16="http://schemas.microsoft.com/office/drawing/2014/main" id="{38AF5374-EA50-4722-BB45-6C182E5A16AE}"/>
                </a:ext>
                <a:ext uri="{C183D7F6-B498-43B3-948B-1728B52AA6E4}">
                  <adec:decorative xmlns:adec="http://schemas.microsoft.com/office/drawing/2017/decorative" val="1"/>
                </a:ext>
              </a:extLst>
            </p:cNvPr>
            <p:cNvSpPr/>
            <p:nvPr/>
          </p:nvSpPr>
          <p:spPr>
            <a:xfrm>
              <a:off x="292297" y="87644"/>
              <a:ext cx="6341806" cy="5466743"/>
            </a:xfrm>
            <a:prstGeom prst="hexagon">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6" name="Hexagon 15">
              <a:extLst>
                <a:ext uri="{FF2B5EF4-FFF2-40B4-BE49-F238E27FC236}">
                  <a16:creationId xmlns:a16="http://schemas.microsoft.com/office/drawing/2014/main" id="{00A0E61B-8139-47E5-862B-C6D87AFF35A2}"/>
                </a:ext>
                <a:ext uri="{C183D7F6-B498-43B3-948B-1728B52AA6E4}">
                  <adec:decorative xmlns:adec="http://schemas.microsoft.com/office/drawing/2017/decorative" val="1"/>
                </a:ext>
              </a:extLst>
            </p:cNvPr>
            <p:cNvSpPr/>
            <p:nvPr/>
          </p:nvSpPr>
          <p:spPr>
            <a:xfrm>
              <a:off x="461201" y="4756430"/>
              <a:ext cx="785546" cy="6771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8" name="Hexagon 17">
              <a:extLst>
                <a:ext uri="{FF2B5EF4-FFF2-40B4-BE49-F238E27FC236}">
                  <a16:creationId xmlns:a16="http://schemas.microsoft.com/office/drawing/2014/main" id="{B06F39E4-24A5-44F2-BD9A-7E8C8AF2773B}"/>
                </a:ext>
                <a:ext uri="{C183D7F6-B498-43B3-948B-1728B52AA6E4}">
                  <adec:decorative xmlns:adec="http://schemas.microsoft.com/office/drawing/2017/decorative" val="1"/>
                </a:ext>
              </a:extLst>
            </p:cNvPr>
            <p:cNvSpPr/>
            <p:nvPr/>
          </p:nvSpPr>
          <p:spPr>
            <a:xfrm>
              <a:off x="6001768" y="866369"/>
              <a:ext cx="392774" cy="338599"/>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 name="Hexagon 1">
              <a:extLst>
                <a:ext uri="{FF2B5EF4-FFF2-40B4-BE49-F238E27FC236}">
                  <a16:creationId xmlns:a16="http://schemas.microsoft.com/office/drawing/2014/main" id="{62F7433A-0BB9-4B38-A96F-AB1B77772B59}"/>
                </a:ext>
                <a:ext uri="{C183D7F6-B498-43B3-948B-1728B52AA6E4}">
                  <adec:decorative xmlns:adec="http://schemas.microsoft.com/office/drawing/2017/decorative" val="1"/>
                </a:ext>
              </a:extLst>
            </p:cNvPr>
            <p:cNvSpPr/>
            <p:nvPr/>
          </p:nvSpPr>
          <p:spPr>
            <a:xfrm>
              <a:off x="237304" y="5264325"/>
              <a:ext cx="194493" cy="169301"/>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5" name="Rectangle 4">
              <a:extLst>
                <a:ext uri="{FF2B5EF4-FFF2-40B4-BE49-F238E27FC236}">
                  <a16:creationId xmlns:a16="http://schemas.microsoft.com/office/drawing/2014/main" id="{A9B9D9F0-7FDB-E1F5-EA80-C1F04972E8C6}"/>
                </a:ext>
              </a:extLst>
            </p:cNvPr>
            <p:cNvSpPr/>
            <p:nvPr/>
          </p:nvSpPr>
          <p:spPr>
            <a:xfrm>
              <a:off x="873285" y="158506"/>
              <a:ext cx="5179829" cy="1754326"/>
            </a:xfrm>
            <a:prstGeom prst="rect">
              <a:avLst/>
            </a:prstGeom>
            <a:noFill/>
            <a:effectLst>
              <a:outerShdw blurRad="50800" sx="115000" sy="115000" algn="l" rotWithShape="0">
                <a:prstClr val="black">
                  <a:alpha val="49000"/>
                </a:prstClr>
              </a:outerShdw>
            </a:effectLst>
          </p:spPr>
          <p:txBody>
            <a:bodyPr wrap="square">
              <a:spAutoFit/>
            </a:bodyPr>
            <a:lstStyle/>
            <a:p>
              <a:pPr algn="ctr"/>
              <a:r>
                <a:rPr lang="en-GB" sz="4400" b="1" dirty="0">
                  <a:solidFill>
                    <a:schemeClr val="bg2"/>
                  </a:solidFill>
                  <a:effectLst>
                    <a:outerShdw blurRad="38100" dist="38100" dir="2700000" algn="tl">
                      <a:srgbClr val="000000">
                        <a:alpha val="43137"/>
                      </a:srgbClr>
                    </a:outerShdw>
                  </a:effectLst>
                  <a:latin typeface="Corbel" panose="020B0503020204020204" pitchFamily="34" charset="0"/>
                  <a:ea typeface="Tahoma" panose="020B0604030504040204" pitchFamily="34" charset="0"/>
                  <a:cs typeface="Tahoma" panose="020B0604030504040204" pitchFamily="34" charset="0"/>
                </a:rPr>
                <a:t>LEADING RESEARCH</a:t>
              </a:r>
            </a:p>
            <a:p>
              <a:pPr algn="ctr"/>
              <a:r>
                <a:rPr lang="en-GB" sz="2000" b="1" dirty="0">
                  <a:solidFill>
                    <a:schemeClr val="bg2"/>
                  </a:solidFill>
                  <a:effectLst>
                    <a:outerShdw blurRad="38100" dist="38100" dir="2700000" algn="tl">
                      <a:srgbClr val="000000">
                        <a:alpha val="43137"/>
                      </a:srgbClr>
                    </a:outerShdw>
                  </a:effectLst>
                  <a:latin typeface="Corbel" panose="020B0503020204020204" pitchFamily="34" charset="0"/>
                  <a:ea typeface="Tahoma" panose="020B0604030504040204" pitchFamily="34" charset="0"/>
                  <a:cs typeface="Tahoma" panose="020B0604030504040204" pitchFamily="34" charset="0"/>
                </a:rPr>
                <a:t>at UHCW NHS Trust</a:t>
              </a:r>
            </a:p>
          </p:txBody>
        </p:sp>
        <p:sp>
          <p:nvSpPr>
            <p:cNvPr id="9" name="Rectangle 8">
              <a:extLst>
                <a:ext uri="{FF2B5EF4-FFF2-40B4-BE49-F238E27FC236}">
                  <a16:creationId xmlns:a16="http://schemas.microsoft.com/office/drawing/2014/main" id="{D5F6B4CE-D5ED-B8D5-A809-29BC9979B3DB}"/>
                </a:ext>
              </a:extLst>
            </p:cNvPr>
            <p:cNvSpPr/>
            <p:nvPr/>
          </p:nvSpPr>
          <p:spPr>
            <a:xfrm>
              <a:off x="728243" y="2142553"/>
              <a:ext cx="5469912" cy="1077218"/>
            </a:xfrm>
            <a:prstGeom prst="rect">
              <a:avLst/>
            </a:prstGeom>
          </p:spPr>
          <p:txBody>
            <a:bodyPr wrap="square">
              <a:spAutoFit/>
            </a:bodyPr>
            <a:lstStyle/>
            <a:p>
              <a:pPr algn="ctr"/>
              <a:r>
                <a:rPr lang="en-GB" sz="3200" dirty="0">
                  <a:solidFill>
                    <a:schemeClr val="bg1"/>
                  </a:solidFill>
                  <a:effectLst>
                    <a:outerShdw blurRad="38100" dist="38100" dir="2700000" algn="tl">
                      <a:srgbClr val="000000">
                        <a:alpha val="43137"/>
                      </a:srgbClr>
                    </a:outerShdw>
                  </a:effectLst>
                  <a:latin typeface="Arial Black" panose="020B0A04020102020204" pitchFamily="34" charset="0"/>
                </a:rPr>
                <a:t>‘Turning your research idea into reality’</a:t>
              </a:r>
            </a:p>
          </p:txBody>
        </p:sp>
        <p:sp>
          <p:nvSpPr>
            <p:cNvPr id="10" name="Rectangle 9">
              <a:extLst>
                <a:ext uri="{FF2B5EF4-FFF2-40B4-BE49-F238E27FC236}">
                  <a16:creationId xmlns:a16="http://schemas.microsoft.com/office/drawing/2014/main" id="{B44C4747-C32D-7ACB-FDF2-41C1AC82489E}"/>
                </a:ext>
              </a:extLst>
            </p:cNvPr>
            <p:cNvSpPr/>
            <p:nvPr/>
          </p:nvSpPr>
          <p:spPr>
            <a:xfrm>
              <a:off x="584026" y="3213127"/>
              <a:ext cx="5758346" cy="1974323"/>
            </a:xfrm>
            <a:prstGeom prst="rect">
              <a:avLst/>
            </a:prstGeom>
          </p:spPr>
          <p:txBody>
            <a:bodyPr wrap="square">
              <a:spAutoFit/>
            </a:bodyPr>
            <a:lstStyle/>
            <a:p>
              <a:pPr algn="ctr">
                <a:lnSpc>
                  <a:spcPct val="150000"/>
                </a:lnSpc>
              </a:pPr>
              <a:r>
                <a:rPr lang="en-GB" sz="2400" b="1">
                  <a:solidFill>
                    <a:schemeClr val="accent1">
                      <a:lumMod val="20000"/>
                      <a:lumOff val="8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2025 </a:t>
              </a:r>
              <a:r>
                <a:rPr lang="en-GB" sz="2400" b="1" dirty="0">
                  <a:solidFill>
                    <a:schemeClr val="accent1">
                      <a:lumMod val="20000"/>
                      <a:lumOff val="8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Dates:</a:t>
              </a:r>
            </a:p>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Tues 11</a:t>
              </a:r>
              <a:r>
                <a:rPr lang="en-GB" sz="2000" b="1" baseline="30000" dirty="0">
                  <a:solidFill>
                    <a:schemeClr val="accent1">
                      <a:lumMod val="20000"/>
                      <a:lumOff val="80000"/>
                    </a:schemeClr>
                  </a:solidFill>
                  <a:latin typeface="Arial" panose="020B0604020202020204" pitchFamily="34" charset="0"/>
                  <a:cs typeface="Arial" panose="020B0604020202020204" pitchFamily="34" charset="0"/>
                </a:rPr>
                <a:t>th</a:t>
              </a:r>
              <a:r>
                <a:rPr lang="en-GB" sz="2000" b="1" dirty="0">
                  <a:solidFill>
                    <a:schemeClr val="accent1">
                      <a:lumMod val="20000"/>
                      <a:lumOff val="80000"/>
                    </a:schemeClr>
                  </a:solidFill>
                  <a:latin typeface="Arial" panose="020B0604020202020204" pitchFamily="34" charset="0"/>
                  <a:cs typeface="Arial" panose="020B0604020202020204" pitchFamily="34" charset="0"/>
                </a:rPr>
                <a:t> Feb  9:00am – 12:00pm</a:t>
              </a:r>
            </a:p>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Tues 10</a:t>
              </a:r>
              <a:r>
                <a:rPr lang="en-GB" sz="2000" b="1" baseline="30000" dirty="0">
                  <a:solidFill>
                    <a:schemeClr val="accent1">
                      <a:lumMod val="20000"/>
                      <a:lumOff val="80000"/>
                    </a:schemeClr>
                  </a:solidFill>
                  <a:latin typeface="Arial" panose="020B0604020202020204" pitchFamily="34" charset="0"/>
                  <a:cs typeface="Arial" panose="020B0604020202020204" pitchFamily="34" charset="0"/>
                </a:rPr>
                <a:t>th</a:t>
              </a:r>
              <a:r>
                <a:rPr lang="en-GB" sz="2000" b="1" dirty="0">
                  <a:solidFill>
                    <a:schemeClr val="accent1">
                      <a:lumMod val="20000"/>
                      <a:lumOff val="80000"/>
                    </a:schemeClr>
                  </a:solidFill>
                  <a:latin typeface="Arial" panose="020B0604020202020204" pitchFamily="34" charset="0"/>
                  <a:cs typeface="Arial" panose="020B0604020202020204" pitchFamily="34" charset="0"/>
                </a:rPr>
                <a:t> Jun  9:00am – 12:00pm</a:t>
              </a:r>
            </a:p>
            <a:p>
              <a:pPr algn="ctr">
                <a:lnSpc>
                  <a:spcPct val="150000"/>
                </a:lnSpc>
              </a:pPr>
              <a:r>
                <a:rPr lang="en-GB" sz="2000" b="1" dirty="0">
                  <a:solidFill>
                    <a:schemeClr val="accent1">
                      <a:lumMod val="20000"/>
                      <a:lumOff val="80000"/>
                    </a:schemeClr>
                  </a:solidFill>
                  <a:latin typeface="Arial" panose="020B0604020202020204" pitchFamily="34" charset="0"/>
                  <a:cs typeface="Arial" panose="020B0604020202020204" pitchFamily="34" charset="0"/>
                </a:rPr>
                <a:t>Tues 14</a:t>
              </a:r>
              <a:r>
                <a:rPr lang="en-GB" sz="2000" b="1" baseline="30000" dirty="0">
                  <a:solidFill>
                    <a:schemeClr val="accent1">
                      <a:lumMod val="20000"/>
                      <a:lumOff val="80000"/>
                    </a:schemeClr>
                  </a:solidFill>
                  <a:latin typeface="Arial" panose="020B0604020202020204" pitchFamily="34" charset="0"/>
                  <a:cs typeface="Arial" panose="020B0604020202020204" pitchFamily="34" charset="0"/>
                </a:rPr>
                <a:t>th</a:t>
              </a:r>
              <a:r>
                <a:rPr lang="en-GB" sz="2000" b="1" dirty="0">
                  <a:solidFill>
                    <a:schemeClr val="accent1">
                      <a:lumMod val="20000"/>
                      <a:lumOff val="80000"/>
                    </a:schemeClr>
                  </a:solidFill>
                  <a:latin typeface="Arial" panose="020B0604020202020204" pitchFamily="34" charset="0"/>
                  <a:cs typeface="Arial" panose="020B0604020202020204" pitchFamily="34" charset="0"/>
                </a:rPr>
                <a:t> Oct  9:00am – 12:00pm</a:t>
              </a:r>
            </a:p>
          </p:txBody>
        </p:sp>
      </p:grpSp>
      <p:sp>
        <p:nvSpPr>
          <p:cNvPr id="17" name="Rectangle 16">
            <a:extLst>
              <a:ext uri="{FF2B5EF4-FFF2-40B4-BE49-F238E27FC236}">
                <a16:creationId xmlns:a16="http://schemas.microsoft.com/office/drawing/2014/main" id="{3440359E-DCC2-B42F-0188-99319A5B7837}"/>
              </a:ext>
            </a:extLst>
          </p:cNvPr>
          <p:cNvSpPr/>
          <p:nvPr/>
        </p:nvSpPr>
        <p:spPr>
          <a:xfrm>
            <a:off x="-2678" y="5710999"/>
            <a:ext cx="6858000" cy="5546198"/>
          </a:xfrm>
          <a:prstGeom prst="rect">
            <a:avLst/>
          </a:prstGeom>
          <a:solidFill>
            <a:schemeClr val="accent3">
              <a:lumMod val="20000"/>
              <a:lumOff val="80000"/>
              <a:alpha val="82000"/>
            </a:schemeClr>
          </a:solidFill>
        </p:spPr>
        <p:txBody>
          <a:bodyPr wrap="square">
            <a:spAutoFit/>
          </a:bodyPr>
          <a:lstStyle/>
          <a:p>
            <a:pPr algn="ctr">
              <a:lnSpc>
                <a:spcPct val="150000"/>
              </a:lnSpc>
            </a:pPr>
            <a:r>
              <a:rPr lang="en-GB" sz="1400" i="1" dirty="0">
                <a:latin typeface="Arial" panose="020B0604020202020204" pitchFamily="34" charset="0"/>
                <a:ea typeface="Tahoma" panose="020B0604030504040204" pitchFamily="34" charset="0"/>
                <a:cs typeface="Arial" panose="020B0604020202020204" pitchFamily="34" charset="0"/>
              </a:rPr>
              <a:t>Research and Development have developed ‘Leading Research’ courses for Chief Investigators, Research Fellows, and anyone else who is interested in conducting research studies that will be sponsored by UHCW NHS Trust.</a:t>
            </a:r>
          </a:p>
          <a:p>
            <a:pP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 </a:t>
            </a:r>
          </a:p>
          <a:p>
            <a:pP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This </a:t>
            </a:r>
            <a:r>
              <a:rPr lang="en-GB" sz="1400" b="1" dirty="0">
                <a:latin typeface="Arial" panose="020B0604020202020204" pitchFamily="34" charset="0"/>
                <a:ea typeface="Tahoma" panose="020B0604030504040204" pitchFamily="34" charset="0"/>
                <a:cs typeface="Arial" panose="020B0604020202020204" pitchFamily="34" charset="0"/>
              </a:rPr>
              <a:t>‘Turning your research idea into reality’ </a:t>
            </a:r>
            <a:r>
              <a:rPr lang="en-GB" sz="1400" dirty="0">
                <a:latin typeface="Arial" panose="020B0604020202020204" pitchFamily="34" charset="0"/>
                <a:ea typeface="Tahoma" panose="020B0604030504040204" pitchFamily="34" charset="0"/>
                <a:cs typeface="Arial" panose="020B0604020202020204" pitchFamily="34" charset="0"/>
              </a:rPr>
              <a:t>session focuses on how to develop your research idea into a feasible research study. </a:t>
            </a:r>
          </a:p>
          <a:p>
            <a:pPr>
              <a:lnSpc>
                <a:spcPct val="150000"/>
              </a:lnSpc>
            </a:pPr>
            <a:r>
              <a:rPr lang="en-GB" sz="1400" b="1" dirty="0">
                <a:latin typeface="Arial" panose="020B0604020202020204" pitchFamily="34" charset="0"/>
                <a:ea typeface="Tahoma" panose="020B0604030504040204" pitchFamily="34" charset="0"/>
                <a:cs typeface="Arial" panose="020B0604020202020204" pitchFamily="34" charset="0"/>
              </a:rPr>
              <a:t>Topics to be covered include:</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Funding streams</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Applying for research grants</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Formulating your idea into an effective proposal</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Feasibility to deliver your study</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NHS cost allocation</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Role and responsibilities of the Sponsor</a:t>
            </a:r>
          </a:p>
          <a:p>
            <a:pPr marL="171450" lvl="0" indent="-171450">
              <a:lnSpc>
                <a:spcPct val="150000"/>
              </a:lnSpc>
              <a:buFont typeface="Arial" panose="020B0604020202020204" pitchFamily="34" charset="0"/>
              <a:buChar char="•"/>
            </a:pPr>
            <a:r>
              <a:rPr lang="en-GB" sz="1400" dirty="0">
                <a:latin typeface="Arial" panose="020B0604020202020204" pitchFamily="34" charset="0"/>
                <a:ea typeface="Tahoma" panose="020B0604030504040204" pitchFamily="34" charset="0"/>
                <a:cs typeface="Arial" panose="020B0604020202020204" pitchFamily="34" charset="0"/>
              </a:rPr>
              <a:t>You’re not alone – find out about all the support available to you!</a:t>
            </a:r>
          </a:p>
          <a:p>
            <a:pP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 </a:t>
            </a:r>
          </a:p>
          <a:p>
            <a:pPr algn="ctr">
              <a:lnSpc>
                <a:spcPct val="150000"/>
              </a:lnSpc>
            </a:pPr>
            <a:r>
              <a:rPr lang="en-GB" sz="1400" dirty="0">
                <a:latin typeface="Arial" panose="020B0604020202020204" pitchFamily="34" charset="0"/>
                <a:ea typeface="Tahoma" panose="020B0604030504040204" pitchFamily="34" charset="0"/>
                <a:cs typeface="Arial" panose="020B0604020202020204" pitchFamily="34" charset="0"/>
              </a:rPr>
              <a:t> </a:t>
            </a:r>
            <a:r>
              <a:rPr lang="en-GB" sz="1400" b="1" dirty="0">
                <a:latin typeface="Arial" panose="020B0604020202020204" pitchFamily="34" charset="0"/>
                <a:ea typeface="Tahoma" panose="020B0604030504040204" pitchFamily="34" charset="0"/>
                <a:cs typeface="Arial" panose="020B0604020202020204" pitchFamily="34" charset="0"/>
              </a:rPr>
              <a:t> To reserve a place, please contact Training Department on </a:t>
            </a:r>
            <a:r>
              <a:rPr lang="en-GB" sz="1400" b="1" dirty="0">
                <a:effectLst/>
                <a:latin typeface="Arial" panose="020B0604020202020204" pitchFamily="34" charset="0"/>
                <a:ea typeface="Tahoma" panose="020B0604030504040204" pitchFamily="34" charset="0"/>
                <a:cs typeface="Arial" panose="020B0604020202020204" pitchFamily="34" charset="0"/>
              </a:rPr>
              <a:t>024 7696 6053 or 024 7696 4690, </a:t>
            </a:r>
            <a:r>
              <a:rPr lang="en-GB" sz="1400" b="1" dirty="0">
                <a:latin typeface="Arial" panose="020B0604020202020204" pitchFamily="34" charset="0"/>
                <a:ea typeface="Tahoma" panose="020B0604030504040204" pitchFamily="34" charset="0"/>
                <a:cs typeface="Arial" panose="020B0604020202020204" pitchFamily="34" charset="0"/>
              </a:rPr>
              <a:t>or </a:t>
            </a:r>
            <a:r>
              <a:rPr lang="en-GB" sz="1400" b="1" dirty="0">
                <a:latin typeface="Arial" panose="020B0604020202020204" pitchFamily="34" charset="0"/>
                <a:ea typeface="Tahoma" panose="020B0604030504040204" pitchFamily="34" charset="0"/>
                <a:cs typeface="Arial" panose="020B0604020202020204" pitchFamily="34" charset="0"/>
                <a:hlinkClick r:id="rId4"/>
              </a:rPr>
              <a:t>ResearchTraining@uhcw.nhs.uk</a:t>
            </a:r>
            <a:r>
              <a:rPr lang="en-GB" sz="1400" b="1" dirty="0">
                <a:latin typeface="Arial" panose="020B0604020202020204" pitchFamily="34" charset="0"/>
                <a:ea typeface="Tahoma" panose="020B0604030504040204" pitchFamily="34" charset="0"/>
                <a:cs typeface="Arial" panose="020B0604020202020204" pitchFamily="34" charset="0"/>
              </a:rPr>
              <a:t> </a:t>
            </a:r>
          </a:p>
        </p:txBody>
      </p:sp>
      <p:pic>
        <p:nvPicPr>
          <p:cNvPr id="24" name="Picture 23" descr="A logo with blue dots&#10;&#10;Description automatically generated">
            <a:extLst>
              <a:ext uri="{FF2B5EF4-FFF2-40B4-BE49-F238E27FC236}">
                <a16:creationId xmlns:a16="http://schemas.microsoft.com/office/drawing/2014/main" id="{DEB5F7C5-1027-1E41-C6D0-CAA066CC0980}"/>
              </a:ext>
            </a:extLst>
          </p:cNvPr>
          <p:cNvPicPr>
            <a:picLocks noChangeAspect="1"/>
          </p:cNvPicPr>
          <p:nvPr/>
        </p:nvPicPr>
        <p:blipFill>
          <a:blip r:embed="rId5"/>
          <a:stretch>
            <a:fillRect/>
          </a:stretch>
        </p:blipFill>
        <p:spPr>
          <a:xfrm>
            <a:off x="3647478" y="11340757"/>
            <a:ext cx="1659801" cy="763599"/>
          </a:xfrm>
          <a:prstGeom prst="rect">
            <a:avLst/>
          </a:prstGeom>
        </p:spPr>
      </p:pic>
      <p:pic>
        <p:nvPicPr>
          <p:cNvPr id="25" name="Picture 24">
            <a:extLst>
              <a:ext uri="{FF2B5EF4-FFF2-40B4-BE49-F238E27FC236}">
                <a16:creationId xmlns:a16="http://schemas.microsoft.com/office/drawing/2014/main" id="{790F4E7B-6D2C-4CFA-ADBD-B4EA2B22CACA}"/>
              </a:ext>
            </a:extLst>
          </p:cNvPr>
          <p:cNvPicPr>
            <a:picLocks noChangeAspect="1"/>
          </p:cNvPicPr>
          <p:nvPr/>
        </p:nvPicPr>
        <p:blipFill>
          <a:blip r:embed="rId6"/>
          <a:stretch>
            <a:fillRect/>
          </a:stretch>
        </p:blipFill>
        <p:spPr>
          <a:xfrm>
            <a:off x="1958740" y="11340757"/>
            <a:ext cx="1688738" cy="763598"/>
          </a:xfrm>
          <a:prstGeom prst="rect">
            <a:avLst/>
          </a:prstGeom>
        </p:spPr>
      </p:pic>
    </p:spTree>
    <p:extLst>
      <p:ext uri="{BB962C8B-B14F-4D97-AF65-F5344CB8AC3E}">
        <p14:creationId xmlns:p14="http://schemas.microsoft.com/office/powerpoint/2010/main" val="3665993043"/>
      </p:ext>
    </p:extLst>
  </p:cSld>
  <p:clrMapOvr>
    <a:masterClrMapping/>
  </p:clrMapOvr>
</p:sld>
</file>

<file path=ppt/theme/theme1.xml><?xml version="1.0" encoding="utf-8"?>
<a:theme xmlns:a="http://schemas.openxmlformats.org/drawingml/2006/main" name="Office Theme">
  <a:themeElements>
    <a:clrScheme name="Geometric Presentation">
      <a:dk1>
        <a:sysClr val="windowText" lastClr="000000"/>
      </a:dk1>
      <a:lt1>
        <a:sysClr val="window" lastClr="FFFFFF"/>
      </a:lt1>
      <a:dk2>
        <a:srgbClr val="44546A"/>
      </a:dk2>
      <a:lt2>
        <a:srgbClr val="ACCBF9"/>
      </a:lt2>
      <a:accent1>
        <a:srgbClr val="5C83C4"/>
      </a:accent1>
      <a:accent2>
        <a:srgbClr val="2C599D"/>
      </a:accent2>
      <a:accent3>
        <a:srgbClr val="1A3B70"/>
      </a:accent3>
      <a:accent4>
        <a:srgbClr val="FA6F1A"/>
      </a:accent4>
      <a:accent5>
        <a:srgbClr val="11224E"/>
      </a:accent5>
      <a:accent6>
        <a:srgbClr val="9D90A0"/>
      </a:accent6>
      <a:hlink>
        <a:srgbClr val="9454C3"/>
      </a:hlink>
      <a:folHlink>
        <a:srgbClr val="3EBBF0"/>
      </a:folHlink>
    </a:clrScheme>
    <a:fontScheme name="Custom 147">
      <a:majorFont>
        <a:latin typeface="Corbel"/>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49603350_TF16411253_Win32" id="{D3EEA95B-1A0A-4237-A99F-6C2FE5AD8423}" vid="{3A12375C-1920-445C-97DF-9B66208538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EA9014-ED64-4558-B1E1-D03F0EE32BE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05D99ABA-76CE-4A8E-B5F0-C051B96628DE}">
  <ds:schemaRefs>
    <ds:schemaRef ds:uri="http://schemas.microsoft.com/sharepoint/v3/contenttype/forms"/>
  </ds:schemaRefs>
</ds:datastoreItem>
</file>

<file path=customXml/itemProps3.xml><?xml version="1.0" encoding="utf-8"?>
<ds:datastoreItem xmlns:ds="http://schemas.openxmlformats.org/officeDocument/2006/customXml" ds:itemID="{B19EB750-A6DA-4BE8-B87B-FC499FE733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Geometric presentation</Template>
  <TotalTime>155</TotalTime>
  <Words>172</Words>
  <Application>Microsoft Office PowerPoint</Application>
  <PresentationFormat>Widescreen</PresentationFormat>
  <Paragraphs>21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Corbel</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Tahseena Uddin (RKB) Research Governance Facilitator</dc:creator>
  <cp:lastModifiedBy>Dez La Lour Gemma (RKB) Research Governance and IP Facilitator</cp:lastModifiedBy>
  <cp:revision>3</cp:revision>
  <dcterms:created xsi:type="dcterms:W3CDTF">2023-11-27T14:45:35Z</dcterms:created>
  <dcterms:modified xsi:type="dcterms:W3CDTF">2025-01-13T12:19:26Z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